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0" r:id="rId3"/>
    <p:sldId id="271" r:id="rId4"/>
    <p:sldId id="274" r:id="rId5"/>
    <p:sldId id="273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58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76"/>
          <p:cNvGrpSpPr>
            <a:grpSpLocks/>
          </p:cNvGrpSpPr>
          <p:nvPr/>
        </p:nvGrpSpPr>
        <p:grpSpPr bwMode="auto">
          <a:xfrm>
            <a:off x="605036" y="2933868"/>
            <a:ext cx="1304925" cy="1304925"/>
            <a:chOff x="682" y="3010"/>
            <a:chExt cx="822" cy="822"/>
          </a:xfrm>
        </p:grpSpPr>
        <p:sp>
          <p:nvSpPr>
            <p:cNvPr id="134" name="Rectangle 174"/>
            <p:cNvSpPr>
              <a:spLocks noChangeArrowheads="1"/>
            </p:cNvSpPr>
            <p:nvPr/>
          </p:nvSpPr>
          <p:spPr bwMode="auto">
            <a:xfrm rot="-2700000">
              <a:off x="696" y="3393"/>
              <a:ext cx="794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175"/>
            <p:cNvSpPr>
              <a:spLocks noChangeArrowheads="1"/>
            </p:cNvSpPr>
            <p:nvPr/>
          </p:nvSpPr>
          <p:spPr bwMode="auto">
            <a:xfrm>
              <a:off x="682" y="3010"/>
              <a:ext cx="822" cy="822"/>
            </a:xfrm>
            <a:custGeom>
              <a:avLst/>
              <a:gdLst>
                <a:gd name="G0" fmla="+- 1468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897" y="16859"/>
                  </a:moveTo>
                  <a:cubicBezTo>
                    <a:pt x="19339" y="15169"/>
                    <a:pt x="20132" y="13021"/>
                    <a:pt x="20132" y="10800"/>
                  </a:cubicBezTo>
                  <a:cubicBezTo>
                    <a:pt x="20132" y="5646"/>
                    <a:pt x="15953" y="1468"/>
                    <a:pt x="10800" y="1468"/>
                  </a:cubicBezTo>
                  <a:cubicBezTo>
                    <a:pt x="8578" y="1467"/>
                    <a:pt x="6430" y="2260"/>
                    <a:pt x="4740" y="3702"/>
                  </a:cubicBezTo>
                  <a:close/>
                  <a:moveTo>
                    <a:pt x="3702" y="4740"/>
                  </a:moveTo>
                  <a:cubicBezTo>
                    <a:pt x="2260" y="6430"/>
                    <a:pt x="1468" y="8578"/>
                    <a:pt x="1468" y="10799"/>
                  </a:cubicBezTo>
                  <a:cubicBezTo>
                    <a:pt x="1468" y="15953"/>
                    <a:pt x="5646" y="20132"/>
                    <a:pt x="10800" y="20132"/>
                  </a:cubicBezTo>
                  <a:cubicBezTo>
                    <a:pt x="13021" y="20132"/>
                    <a:pt x="15169" y="19339"/>
                    <a:pt x="16859" y="17897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6" name="Group 15"/>
          <p:cNvGrpSpPr>
            <a:grpSpLocks/>
          </p:cNvGrpSpPr>
          <p:nvPr/>
        </p:nvGrpSpPr>
        <p:grpSpPr bwMode="auto">
          <a:xfrm>
            <a:off x="2375853" y="938530"/>
            <a:ext cx="1395412" cy="1395412"/>
            <a:chOff x="2298" y="2358"/>
            <a:chExt cx="879" cy="879"/>
          </a:xfrm>
        </p:grpSpPr>
        <p:sp>
          <p:nvSpPr>
            <p:cNvPr id="137" name="AutoShape 16"/>
            <p:cNvSpPr>
              <a:spLocks noChangeArrowheads="1"/>
            </p:cNvSpPr>
            <p:nvPr/>
          </p:nvSpPr>
          <p:spPr bwMode="auto">
            <a:xfrm>
              <a:off x="2298" y="2358"/>
              <a:ext cx="879" cy="879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17"/>
            <p:cNvSpPr>
              <a:spLocks noChangeArrowheads="1"/>
            </p:cNvSpPr>
            <p:nvPr/>
          </p:nvSpPr>
          <p:spPr bwMode="auto">
            <a:xfrm>
              <a:off x="2411" y="2471"/>
              <a:ext cx="652" cy="65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33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18"/>
            <p:cNvSpPr>
              <a:spLocks noChangeArrowheads="1"/>
            </p:cNvSpPr>
            <p:nvPr/>
          </p:nvSpPr>
          <p:spPr bwMode="auto">
            <a:xfrm>
              <a:off x="2524" y="2584"/>
              <a:ext cx="426" cy="426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39999"/>
                  </a:srgbClr>
                </a:gs>
                <a:gs pos="100000">
                  <a:srgbClr val="3399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19"/>
            <p:cNvSpPr>
              <a:spLocks noChangeArrowheads="1"/>
            </p:cNvSpPr>
            <p:nvPr/>
          </p:nvSpPr>
          <p:spPr bwMode="auto">
            <a:xfrm>
              <a:off x="2637" y="2697"/>
              <a:ext cx="200" cy="200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20000"/>
                  </a:srgbClr>
                </a:gs>
                <a:gs pos="100000">
                  <a:srgbClr val="3399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2400" y="2693"/>
              <a:ext cx="674" cy="2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INTERNET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42" name="Group 29"/>
          <p:cNvGrpSpPr>
            <a:grpSpLocks/>
          </p:cNvGrpSpPr>
          <p:nvPr/>
        </p:nvGrpSpPr>
        <p:grpSpPr bwMode="auto">
          <a:xfrm>
            <a:off x="4245763" y="915512"/>
            <a:ext cx="1395412" cy="1395412"/>
            <a:chOff x="2581" y="317"/>
            <a:chExt cx="879" cy="879"/>
          </a:xfrm>
        </p:grpSpPr>
        <p:sp>
          <p:nvSpPr>
            <p:cNvPr id="144" name="AutoShape 30"/>
            <p:cNvSpPr>
              <a:spLocks noChangeArrowheads="1"/>
            </p:cNvSpPr>
            <p:nvPr/>
          </p:nvSpPr>
          <p:spPr bwMode="auto">
            <a:xfrm>
              <a:off x="2581" y="317"/>
              <a:ext cx="879" cy="879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31"/>
            <p:cNvSpPr>
              <a:spLocks noChangeArrowheads="1"/>
            </p:cNvSpPr>
            <p:nvPr/>
          </p:nvSpPr>
          <p:spPr bwMode="auto">
            <a:xfrm>
              <a:off x="2694" y="430"/>
              <a:ext cx="652" cy="65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33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AutoShape 32"/>
            <p:cNvSpPr>
              <a:spLocks noChangeArrowheads="1"/>
            </p:cNvSpPr>
            <p:nvPr/>
          </p:nvSpPr>
          <p:spPr bwMode="auto">
            <a:xfrm>
              <a:off x="2807" y="543"/>
              <a:ext cx="426" cy="426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39999"/>
                  </a:srgbClr>
                </a:gs>
                <a:gs pos="100000">
                  <a:srgbClr val="3399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33"/>
            <p:cNvSpPr>
              <a:spLocks noChangeArrowheads="1"/>
            </p:cNvSpPr>
            <p:nvPr/>
          </p:nvSpPr>
          <p:spPr bwMode="auto">
            <a:xfrm>
              <a:off x="2920" y="656"/>
              <a:ext cx="200" cy="200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20000"/>
                  </a:srgbClr>
                </a:gs>
                <a:gs pos="100000">
                  <a:srgbClr val="3399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726" y="652"/>
              <a:ext cx="588" cy="2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VPN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2375853" y="2866398"/>
            <a:ext cx="1395412" cy="1395413"/>
            <a:chOff x="2566988" y="1898650"/>
            <a:chExt cx="1395412" cy="1395413"/>
          </a:xfrm>
        </p:grpSpPr>
        <p:sp>
          <p:nvSpPr>
            <p:cNvPr id="154" name="AutoShape 39"/>
            <p:cNvSpPr>
              <a:spLocks noChangeArrowheads="1"/>
            </p:cNvSpPr>
            <p:nvPr/>
          </p:nvSpPr>
          <p:spPr bwMode="auto">
            <a:xfrm>
              <a:off x="2566988" y="1898650"/>
              <a:ext cx="1395412" cy="1395413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2728913" y="2430463"/>
              <a:ext cx="1069975" cy="3778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INTERNET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4229018" y="2843380"/>
            <a:ext cx="1395412" cy="1395413"/>
            <a:chOff x="4097338" y="1943100"/>
            <a:chExt cx="1395412" cy="1395413"/>
          </a:xfrm>
        </p:grpSpPr>
        <p:sp>
          <p:nvSpPr>
            <p:cNvPr id="180" name="AutoShape 45"/>
            <p:cNvSpPr>
              <a:spLocks noChangeArrowheads="1"/>
            </p:cNvSpPr>
            <p:nvPr/>
          </p:nvSpPr>
          <p:spPr bwMode="auto">
            <a:xfrm>
              <a:off x="4097338" y="1943100"/>
              <a:ext cx="1395412" cy="1395413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4327525" y="2474913"/>
              <a:ext cx="933450" cy="3778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VPN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82" name="Group 192"/>
          <p:cNvGrpSpPr>
            <a:grpSpLocks/>
          </p:cNvGrpSpPr>
          <p:nvPr/>
        </p:nvGrpSpPr>
        <p:grpSpPr bwMode="auto">
          <a:xfrm>
            <a:off x="6164262" y="923132"/>
            <a:ext cx="1395413" cy="1395412"/>
            <a:chOff x="2581" y="317"/>
            <a:chExt cx="879" cy="879"/>
          </a:xfrm>
        </p:grpSpPr>
        <p:sp>
          <p:nvSpPr>
            <p:cNvPr id="183" name="AutoShape 193"/>
            <p:cNvSpPr>
              <a:spLocks noChangeArrowheads="1"/>
            </p:cNvSpPr>
            <p:nvPr/>
          </p:nvSpPr>
          <p:spPr bwMode="auto">
            <a:xfrm>
              <a:off x="2581" y="317"/>
              <a:ext cx="879" cy="879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194"/>
            <p:cNvSpPr>
              <a:spLocks noChangeArrowheads="1"/>
            </p:cNvSpPr>
            <p:nvPr/>
          </p:nvSpPr>
          <p:spPr bwMode="auto">
            <a:xfrm>
              <a:off x="2694" y="430"/>
              <a:ext cx="652" cy="65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33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AutoShape 195"/>
            <p:cNvSpPr>
              <a:spLocks noChangeArrowheads="1"/>
            </p:cNvSpPr>
            <p:nvPr/>
          </p:nvSpPr>
          <p:spPr bwMode="auto">
            <a:xfrm>
              <a:off x="2807" y="543"/>
              <a:ext cx="426" cy="426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39999"/>
                  </a:srgbClr>
                </a:gs>
                <a:gs pos="100000">
                  <a:srgbClr val="3399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196"/>
            <p:cNvSpPr>
              <a:spLocks noChangeArrowheads="1"/>
            </p:cNvSpPr>
            <p:nvPr/>
          </p:nvSpPr>
          <p:spPr bwMode="auto">
            <a:xfrm>
              <a:off x="2920" y="656"/>
              <a:ext cx="200" cy="200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20000"/>
                  </a:srgbClr>
                </a:gs>
                <a:gs pos="100000">
                  <a:srgbClr val="3399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WordArt 197"/>
            <p:cNvSpPr>
              <a:spLocks noChangeArrowheads="1" noChangeShapeType="1" noTextEdit="1"/>
            </p:cNvSpPr>
            <p:nvPr/>
          </p:nvSpPr>
          <p:spPr bwMode="auto">
            <a:xfrm>
              <a:off x="2726" y="652"/>
              <a:ext cx="588" cy="2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Wi-Fi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88" name="Group 206"/>
          <p:cNvGrpSpPr>
            <a:grpSpLocks/>
          </p:cNvGrpSpPr>
          <p:nvPr/>
        </p:nvGrpSpPr>
        <p:grpSpPr bwMode="auto">
          <a:xfrm>
            <a:off x="8036877" y="914717"/>
            <a:ext cx="1395412" cy="1395413"/>
            <a:chOff x="2581" y="317"/>
            <a:chExt cx="879" cy="879"/>
          </a:xfrm>
        </p:grpSpPr>
        <p:sp>
          <p:nvSpPr>
            <p:cNvPr id="189" name="AutoShape 207"/>
            <p:cNvSpPr>
              <a:spLocks noChangeArrowheads="1"/>
            </p:cNvSpPr>
            <p:nvPr/>
          </p:nvSpPr>
          <p:spPr bwMode="auto">
            <a:xfrm>
              <a:off x="2581" y="317"/>
              <a:ext cx="879" cy="879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208"/>
            <p:cNvSpPr>
              <a:spLocks noChangeArrowheads="1"/>
            </p:cNvSpPr>
            <p:nvPr/>
          </p:nvSpPr>
          <p:spPr bwMode="auto">
            <a:xfrm>
              <a:off x="2694" y="430"/>
              <a:ext cx="652" cy="65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33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209"/>
            <p:cNvSpPr>
              <a:spLocks noChangeArrowheads="1"/>
            </p:cNvSpPr>
            <p:nvPr/>
          </p:nvSpPr>
          <p:spPr bwMode="auto">
            <a:xfrm>
              <a:off x="2807" y="543"/>
              <a:ext cx="426" cy="426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39999"/>
                  </a:srgbClr>
                </a:gs>
                <a:gs pos="100000">
                  <a:srgbClr val="3399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210"/>
            <p:cNvSpPr>
              <a:spLocks noChangeArrowheads="1"/>
            </p:cNvSpPr>
            <p:nvPr/>
          </p:nvSpPr>
          <p:spPr bwMode="auto">
            <a:xfrm>
              <a:off x="2920" y="656"/>
              <a:ext cx="200" cy="200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20000"/>
                  </a:srgbClr>
                </a:gs>
                <a:gs pos="100000">
                  <a:srgbClr val="3399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WordArt 211"/>
            <p:cNvSpPr>
              <a:spLocks noChangeArrowheads="1" noChangeShapeType="1" noTextEdit="1"/>
            </p:cNvSpPr>
            <p:nvPr/>
          </p:nvSpPr>
          <p:spPr bwMode="auto">
            <a:xfrm>
              <a:off x="2726" y="652"/>
              <a:ext cx="588" cy="2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Network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6163468" y="2889417"/>
            <a:ext cx="1395412" cy="1395412"/>
            <a:chOff x="9925050" y="414338"/>
            <a:chExt cx="1395412" cy="1395412"/>
          </a:xfrm>
        </p:grpSpPr>
        <p:sp>
          <p:nvSpPr>
            <p:cNvPr id="195" name="AutoShape 221"/>
            <p:cNvSpPr>
              <a:spLocks noChangeArrowheads="1"/>
            </p:cNvSpPr>
            <p:nvPr/>
          </p:nvSpPr>
          <p:spPr bwMode="auto">
            <a:xfrm>
              <a:off x="9925050" y="414338"/>
              <a:ext cx="1395412" cy="139541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WordArt 222"/>
            <p:cNvSpPr>
              <a:spLocks noChangeArrowheads="1" noChangeShapeType="1" noTextEdit="1"/>
            </p:cNvSpPr>
            <p:nvPr/>
          </p:nvSpPr>
          <p:spPr bwMode="auto">
            <a:xfrm>
              <a:off x="10087769" y="923132"/>
              <a:ext cx="1069975" cy="3778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Success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8036083" y="2880133"/>
            <a:ext cx="1395412" cy="1395413"/>
            <a:chOff x="9925050" y="1898650"/>
            <a:chExt cx="1395412" cy="1395413"/>
          </a:xfrm>
        </p:grpSpPr>
        <p:sp>
          <p:nvSpPr>
            <p:cNvPr id="198" name="AutoShape 247"/>
            <p:cNvSpPr>
              <a:spLocks noChangeArrowheads="1"/>
            </p:cNvSpPr>
            <p:nvPr/>
          </p:nvSpPr>
          <p:spPr bwMode="auto">
            <a:xfrm>
              <a:off x="9925050" y="1898650"/>
              <a:ext cx="1395412" cy="1395413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WordArt 248"/>
            <p:cNvSpPr>
              <a:spLocks noChangeArrowheads="1" noChangeShapeType="1" noTextEdit="1"/>
            </p:cNvSpPr>
            <p:nvPr/>
          </p:nvSpPr>
          <p:spPr bwMode="auto">
            <a:xfrm>
              <a:off x="10087769" y="2407444"/>
              <a:ext cx="1069975" cy="3778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Network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245763" y="4959348"/>
            <a:ext cx="1584322" cy="1146802"/>
            <a:chOff x="8418513" y="4824413"/>
            <a:chExt cx="1304925" cy="944562"/>
          </a:xfrm>
        </p:grpSpPr>
        <p:sp>
          <p:nvSpPr>
            <p:cNvPr id="200" name="AutoShape 212"/>
            <p:cNvSpPr>
              <a:spLocks noChangeArrowheads="1"/>
            </p:cNvSpPr>
            <p:nvPr/>
          </p:nvSpPr>
          <p:spPr bwMode="auto">
            <a:xfrm>
              <a:off x="8418513" y="4824413"/>
              <a:ext cx="1304925" cy="944562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WordArt 213"/>
            <p:cNvSpPr>
              <a:spLocks noChangeArrowheads="1" noChangeShapeType="1" noTextEdit="1"/>
            </p:cNvSpPr>
            <p:nvPr/>
          </p:nvSpPr>
          <p:spPr bwMode="auto">
            <a:xfrm>
              <a:off x="8732838" y="5138738"/>
              <a:ext cx="676275" cy="315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Century Gothic"/>
                </a:rPr>
                <a:t>Error</a:t>
              </a:r>
              <a:endParaRPr lang="ja-JP" altLang="en-US" sz="3600" b="1" kern="10">
                <a:solidFill>
                  <a:schemeClr val="bg1"/>
                </a:solidFill>
                <a:latin typeface="Century Gothic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69013" y="4959347"/>
            <a:ext cx="1584322" cy="1146803"/>
            <a:chOff x="8462963" y="5768975"/>
            <a:chExt cx="1304925" cy="944563"/>
          </a:xfrm>
        </p:grpSpPr>
        <p:sp>
          <p:nvSpPr>
            <p:cNvPr id="202" name="AutoShape 214"/>
            <p:cNvSpPr>
              <a:spLocks noChangeArrowheads="1"/>
            </p:cNvSpPr>
            <p:nvPr/>
          </p:nvSpPr>
          <p:spPr bwMode="auto">
            <a:xfrm>
              <a:off x="8462963" y="5768975"/>
              <a:ext cx="1304925" cy="944563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WordArt 215"/>
            <p:cNvSpPr>
              <a:spLocks noChangeArrowheads="1" noChangeShapeType="1" noTextEdit="1"/>
            </p:cNvSpPr>
            <p:nvPr/>
          </p:nvSpPr>
          <p:spPr bwMode="auto">
            <a:xfrm>
              <a:off x="8777288" y="6083300"/>
              <a:ext cx="676275" cy="315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Century Gothic"/>
                </a:rPr>
                <a:t>Accident</a:t>
              </a:r>
              <a:endParaRPr lang="ja-JP" altLang="en-US" sz="3600" b="1" kern="10" dirty="0">
                <a:solidFill>
                  <a:schemeClr val="bg1"/>
                </a:solidFill>
                <a:latin typeface="Century Gothic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7885744" y="4993333"/>
            <a:ext cx="1584322" cy="1146803"/>
            <a:chOff x="9729788" y="5768975"/>
            <a:chExt cx="1304925" cy="944563"/>
          </a:xfrm>
        </p:grpSpPr>
        <p:sp>
          <p:nvSpPr>
            <p:cNvPr id="204" name="AutoShape 216"/>
            <p:cNvSpPr>
              <a:spLocks noChangeArrowheads="1"/>
            </p:cNvSpPr>
            <p:nvPr/>
          </p:nvSpPr>
          <p:spPr bwMode="auto">
            <a:xfrm>
              <a:off x="9729788" y="5768975"/>
              <a:ext cx="1304925" cy="944563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WordArt 217"/>
            <p:cNvSpPr>
              <a:spLocks noChangeArrowheads="1" noChangeShapeType="1" noTextEdit="1"/>
            </p:cNvSpPr>
            <p:nvPr/>
          </p:nvSpPr>
          <p:spPr bwMode="auto">
            <a:xfrm>
              <a:off x="10044113" y="6083300"/>
              <a:ext cx="676275" cy="315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Century Gothic"/>
                </a:rPr>
                <a:t>Trouble</a:t>
              </a:r>
              <a:endParaRPr lang="ja-JP" altLang="en-US" sz="3600" b="1" kern="10">
                <a:solidFill>
                  <a:schemeClr val="bg1"/>
                </a:solidFill>
                <a:latin typeface="Century Gothic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81398" y="4959348"/>
            <a:ext cx="1584322" cy="1146802"/>
            <a:chOff x="9725025" y="4779963"/>
            <a:chExt cx="1304925" cy="944562"/>
          </a:xfrm>
        </p:grpSpPr>
        <p:sp>
          <p:nvSpPr>
            <p:cNvPr id="206" name="AutoShape 219"/>
            <p:cNvSpPr>
              <a:spLocks noChangeArrowheads="1"/>
            </p:cNvSpPr>
            <p:nvPr/>
          </p:nvSpPr>
          <p:spPr bwMode="auto">
            <a:xfrm>
              <a:off x="9725025" y="4779963"/>
              <a:ext cx="1304925" cy="944562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WordArt 220"/>
            <p:cNvSpPr>
              <a:spLocks noChangeArrowheads="1" noChangeShapeType="1" noTextEdit="1"/>
            </p:cNvSpPr>
            <p:nvPr/>
          </p:nvSpPr>
          <p:spPr bwMode="auto">
            <a:xfrm>
              <a:off x="10039350" y="5094288"/>
              <a:ext cx="676275" cy="315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Century Gothic"/>
                </a:rPr>
                <a:t>Miss</a:t>
              </a:r>
              <a:endParaRPr lang="ja-JP" altLang="en-US" sz="3600" b="1" kern="10">
                <a:solidFill>
                  <a:schemeClr val="bg1"/>
                </a:solidFill>
                <a:latin typeface="Century Gothic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65337" y="4959348"/>
            <a:ext cx="1584322" cy="1146802"/>
            <a:chOff x="9723438" y="3789363"/>
            <a:chExt cx="1304925" cy="944562"/>
          </a:xfrm>
        </p:grpSpPr>
        <p:sp>
          <p:nvSpPr>
            <p:cNvPr id="208" name="AutoShape 223"/>
            <p:cNvSpPr>
              <a:spLocks noChangeArrowheads="1"/>
            </p:cNvSpPr>
            <p:nvPr/>
          </p:nvSpPr>
          <p:spPr bwMode="auto">
            <a:xfrm>
              <a:off x="9723438" y="3789363"/>
              <a:ext cx="1304925" cy="944562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WordArt 224"/>
            <p:cNvSpPr>
              <a:spLocks noChangeArrowheads="1" noChangeShapeType="1" noTextEdit="1"/>
            </p:cNvSpPr>
            <p:nvPr/>
          </p:nvSpPr>
          <p:spPr bwMode="auto">
            <a:xfrm>
              <a:off x="10037763" y="4103688"/>
              <a:ext cx="676275" cy="315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Century Gothic"/>
                </a:rPr>
                <a:t>Danger</a:t>
              </a:r>
              <a:endParaRPr lang="ja-JP" altLang="en-US" sz="3600" b="1" kern="10">
                <a:solidFill>
                  <a:schemeClr val="bg1"/>
                </a:solidFill>
                <a:latin typeface="Century Gothic"/>
              </a:endParaRPr>
            </a:p>
          </p:txBody>
        </p:sp>
      </p:grpSp>
      <p:grpSp>
        <p:nvGrpSpPr>
          <p:cNvPr id="210" name="Group 15"/>
          <p:cNvGrpSpPr>
            <a:grpSpLocks/>
          </p:cNvGrpSpPr>
          <p:nvPr/>
        </p:nvGrpSpPr>
        <p:grpSpPr bwMode="auto">
          <a:xfrm>
            <a:off x="516573" y="938530"/>
            <a:ext cx="1395412" cy="1395412"/>
            <a:chOff x="2298" y="2358"/>
            <a:chExt cx="879" cy="879"/>
          </a:xfrm>
        </p:grpSpPr>
        <p:sp>
          <p:nvSpPr>
            <p:cNvPr id="211" name="AutoShape 16"/>
            <p:cNvSpPr>
              <a:spLocks noChangeArrowheads="1"/>
            </p:cNvSpPr>
            <p:nvPr/>
          </p:nvSpPr>
          <p:spPr bwMode="auto">
            <a:xfrm>
              <a:off x="2298" y="2358"/>
              <a:ext cx="879" cy="879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17"/>
            <p:cNvSpPr>
              <a:spLocks noChangeArrowheads="1"/>
            </p:cNvSpPr>
            <p:nvPr/>
          </p:nvSpPr>
          <p:spPr bwMode="auto">
            <a:xfrm>
              <a:off x="2411" y="2471"/>
              <a:ext cx="652" cy="652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33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AutoShape 18"/>
            <p:cNvSpPr>
              <a:spLocks noChangeArrowheads="1"/>
            </p:cNvSpPr>
            <p:nvPr/>
          </p:nvSpPr>
          <p:spPr bwMode="auto">
            <a:xfrm>
              <a:off x="2524" y="2584"/>
              <a:ext cx="426" cy="426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39999"/>
                  </a:srgbClr>
                </a:gs>
                <a:gs pos="100000">
                  <a:srgbClr val="3399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AutoShape 19"/>
            <p:cNvSpPr>
              <a:spLocks noChangeArrowheads="1"/>
            </p:cNvSpPr>
            <p:nvPr/>
          </p:nvSpPr>
          <p:spPr bwMode="auto">
            <a:xfrm>
              <a:off x="2637" y="2697"/>
              <a:ext cx="200" cy="200"/>
            </a:xfrm>
            <a:custGeom>
              <a:avLst/>
              <a:gdLst>
                <a:gd name="G0" fmla="+- 1278 0 0"/>
                <a:gd name="G1" fmla="+- 21600 0 1278"/>
                <a:gd name="G2" fmla="+- 21600 0 127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78" y="10800"/>
                  </a:moveTo>
                  <a:cubicBezTo>
                    <a:pt x="1278" y="16059"/>
                    <a:pt x="5541" y="20322"/>
                    <a:pt x="10800" y="20322"/>
                  </a:cubicBezTo>
                  <a:cubicBezTo>
                    <a:pt x="16059" y="20322"/>
                    <a:pt x="20322" y="16059"/>
                    <a:pt x="20322" y="10800"/>
                  </a:cubicBezTo>
                  <a:cubicBezTo>
                    <a:pt x="20322" y="5541"/>
                    <a:pt x="16059" y="1278"/>
                    <a:pt x="10800" y="1278"/>
                  </a:cubicBezTo>
                  <a:cubicBezTo>
                    <a:pt x="5541" y="1278"/>
                    <a:pt x="1278" y="5541"/>
                    <a:pt x="127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20000"/>
                  </a:srgbClr>
                </a:gs>
                <a:gs pos="100000">
                  <a:srgbClr val="3399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2657745" y="1066992"/>
            <a:ext cx="900112" cy="1169988"/>
            <a:chOff x="824" y="3039"/>
            <a:chExt cx="567" cy="737"/>
          </a:xfrm>
        </p:grpSpPr>
        <p:sp>
          <p:nvSpPr>
            <p:cNvPr id="3" name="AutoShape 109"/>
            <p:cNvSpPr>
              <a:spLocks noChangeArrowheads="1"/>
            </p:cNvSpPr>
            <p:nvPr/>
          </p:nvSpPr>
          <p:spPr bwMode="auto">
            <a:xfrm>
              <a:off x="824" y="3039"/>
              <a:ext cx="567" cy="567"/>
            </a:xfrm>
            <a:custGeom>
              <a:avLst/>
              <a:gdLst>
                <a:gd name="G0" fmla="+- 2106 0 0"/>
                <a:gd name="G1" fmla="+- 21600 0 2106"/>
                <a:gd name="G2" fmla="+- 21600 0 21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06" y="10800"/>
                  </a:moveTo>
                  <a:cubicBezTo>
                    <a:pt x="2106" y="15602"/>
                    <a:pt x="5998" y="19494"/>
                    <a:pt x="10800" y="19494"/>
                  </a:cubicBezTo>
                  <a:cubicBezTo>
                    <a:pt x="15602" y="19494"/>
                    <a:pt x="19494" y="15602"/>
                    <a:pt x="19494" y="10800"/>
                  </a:cubicBezTo>
                  <a:cubicBezTo>
                    <a:pt x="19494" y="5998"/>
                    <a:pt x="15602" y="2106"/>
                    <a:pt x="10800" y="2106"/>
                  </a:cubicBezTo>
                  <a:cubicBezTo>
                    <a:pt x="5998" y="2106"/>
                    <a:pt x="2106" y="5998"/>
                    <a:pt x="2106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Freeform 116"/>
            <p:cNvSpPr>
              <a:spLocks/>
            </p:cNvSpPr>
            <p:nvPr/>
          </p:nvSpPr>
          <p:spPr bwMode="auto">
            <a:xfrm>
              <a:off x="994" y="3577"/>
              <a:ext cx="227" cy="199"/>
            </a:xfrm>
            <a:custGeom>
              <a:avLst/>
              <a:gdLst>
                <a:gd name="T0" fmla="*/ 0 w 227"/>
                <a:gd name="T1" fmla="*/ 255 h 255"/>
                <a:gd name="T2" fmla="*/ 227 w 227"/>
                <a:gd name="T3" fmla="*/ 255 h 255"/>
                <a:gd name="T4" fmla="*/ 142 w 227"/>
                <a:gd name="T5" fmla="*/ 199 h 255"/>
                <a:gd name="T6" fmla="*/ 142 w 227"/>
                <a:gd name="T7" fmla="*/ 0 h 255"/>
                <a:gd name="T8" fmla="*/ 85 w 227"/>
                <a:gd name="T9" fmla="*/ 0 h 255"/>
                <a:gd name="T10" fmla="*/ 85 w 227"/>
                <a:gd name="T11" fmla="*/ 199 h 255"/>
                <a:gd name="T12" fmla="*/ 0 w 227"/>
                <a:gd name="T1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55">
                  <a:moveTo>
                    <a:pt x="0" y="255"/>
                  </a:moveTo>
                  <a:lnTo>
                    <a:pt x="227" y="255"/>
                  </a:lnTo>
                  <a:lnTo>
                    <a:pt x="142" y="199"/>
                  </a:lnTo>
                  <a:lnTo>
                    <a:pt x="142" y="0"/>
                  </a:lnTo>
                  <a:lnTo>
                    <a:pt x="85" y="0"/>
                  </a:lnTo>
                  <a:lnTo>
                    <a:pt x="85" y="199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119"/>
            <p:cNvSpPr>
              <a:spLocks noChangeArrowheads="1"/>
            </p:cNvSpPr>
            <p:nvPr/>
          </p:nvSpPr>
          <p:spPr bwMode="auto">
            <a:xfrm rot="-3600000">
              <a:off x="979" y="3195"/>
              <a:ext cx="86" cy="17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Group 135"/>
          <p:cNvGrpSpPr>
            <a:grpSpLocks/>
          </p:cNvGrpSpPr>
          <p:nvPr/>
        </p:nvGrpSpPr>
        <p:grpSpPr bwMode="auto">
          <a:xfrm rot="20232419">
            <a:off x="4172700" y="1337174"/>
            <a:ext cx="1439862" cy="584200"/>
            <a:chOff x="654" y="3209"/>
            <a:chExt cx="907" cy="368"/>
          </a:xfrm>
        </p:grpSpPr>
        <p:sp>
          <p:nvSpPr>
            <p:cNvPr id="7" name="Freeform 128"/>
            <p:cNvSpPr>
              <a:spLocks/>
            </p:cNvSpPr>
            <p:nvPr/>
          </p:nvSpPr>
          <p:spPr bwMode="auto">
            <a:xfrm>
              <a:off x="1022" y="3294"/>
              <a:ext cx="170" cy="198"/>
            </a:xfrm>
            <a:custGeom>
              <a:avLst/>
              <a:gdLst>
                <a:gd name="T0" fmla="*/ 170 w 170"/>
                <a:gd name="T1" fmla="*/ 198 h 198"/>
                <a:gd name="T2" fmla="*/ 170 w 170"/>
                <a:gd name="T3" fmla="*/ 0 h 198"/>
                <a:gd name="T4" fmla="*/ 0 w 170"/>
                <a:gd name="T5" fmla="*/ 0 h 198"/>
                <a:gd name="T6" fmla="*/ 0 w 170"/>
                <a:gd name="T7" fmla="*/ 198 h 198"/>
                <a:gd name="T8" fmla="*/ 142 w 170"/>
                <a:gd name="T9" fmla="*/ 198 h 198"/>
                <a:gd name="T10" fmla="*/ 142 w 170"/>
                <a:gd name="T11" fmla="*/ 170 h 198"/>
                <a:gd name="T12" fmla="*/ 28 w 170"/>
                <a:gd name="T13" fmla="*/ 170 h 198"/>
                <a:gd name="T14" fmla="*/ 28 w 170"/>
                <a:gd name="T15" fmla="*/ 28 h 198"/>
                <a:gd name="T16" fmla="*/ 142 w 170"/>
                <a:gd name="T17" fmla="*/ 28 h 198"/>
                <a:gd name="T18" fmla="*/ 142 w 170"/>
                <a:gd name="T19" fmla="*/ 198 h 198"/>
                <a:gd name="T20" fmla="*/ 170 w 170"/>
                <a:gd name="T2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98">
                  <a:moveTo>
                    <a:pt x="170" y="198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198"/>
                  </a:lnTo>
                  <a:lnTo>
                    <a:pt x="142" y="198"/>
                  </a:lnTo>
                  <a:lnTo>
                    <a:pt x="142" y="170"/>
                  </a:lnTo>
                  <a:lnTo>
                    <a:pt x="28" y="170"/>
                  </a:lnTo>
                  <a:lnTo>
                    <a:pt x="28" y="28"/>
                  </a:lnTo>
                  <a:lnTo>
                    <a:pt x="142" y="28"/>
                  </a:lnTo>
                  <a:lnTo>
                    <a:pt x="142" y="198"/>
                  </a:lnTo>
                  <a:lnTo>
                    <a:pt x="17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Freeform 129"/>
            <p:cNvSpPr>
              <a:spLocks/>
            </p:cNvSpPr>
            <p:nvPr/>
          </p:nvSpPr>
          <p:spPr bwMode="auto">
            <a:xfrm>
              <a:off x="654" y="3322"/>
              <a:ext cx="340" cy="170"/>
            </a:xfrm>
            <a:custGeom>
              <a:avLst/>
              <a:gdLst>
                <a:gd name="T0" fmla="*/ 340 w 340"/>
                <a:gd name="T1" fmla="*/ 170 h 170"/>
                <a:gd name="T2" fmla="*/ 340 w 340"/>
                <a:gd name="T3" fmla="*/ 0 h 170"/>
                <a:gd name="T4" fmla="*/ 0 w 340"/>
                <a:gd name="T5" fmla="*/ 0 h 170"/>
                <a:gd name="T6" fmla="*/ 0 w 340"/>
                <a:gd name="T7" fmla="*/ 170 h 170"/>
                <a:gd name="T8" fmla="*/ 311 w 340"/>
                <a:gd name="T9" fmla="*/ 170 h 170"/>
                <a:gd name="T10" fmla="*/ 311 w 340"/>
                <a:gd name="T11" fmla="*/ 142 h 170"/>
                <a:gd name="T12" fmla="*/ 28 w 340"/>
                <a:gd name="T13" fmla="*/ 142 h 170"/>
                <a:gd name="T14" fmla="*/ 28 w 340"/>
                <a:gd name="T15" fmla="*/ 29 h 170"/>
                <a:gd name="T16" fmla="*/ 311 w 340"/>
                <a:gd name="T17" fmla="*/ 29 h 170"/>
                <a:gd name="T18" fmla="*/ 311 w 340"/>
                <a:gd name="T19" fmla="*/ 170 h 170"/>
                <a:gd name="T20" fmla="*/ 340 w 34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170">
                  <a:moveTo>
                    <a:pt x="340" y="170"/>
                  </a:moveTo>
                  <a:lnTo>
                    <a:pt x="340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311" y="170"/>
                  </a:lnTo>
                  <a:lnTo>
                    <a:pt x="311" y="142"/>
                  </a:lnTo>
                  <a:lnTo>
                    <a:pt x="28" y="142"/>
                  </a:lnTo>
                  <a:lnTo>
                    <a:pt x="28" y="29"/>
                  </a:lnTo>
                  <a:lnTo>
                    <a:pt x="311" y="29"/>
                  </a:lnTo>
                  <a:lnTo>
                    <a:pt x="311" y="170"/>
                  </a:lnTo>
                  <a:lnTo>
                    <a:pt x="34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Freeform 130"/>
            <p:cNvSpPr>
              <a:spLocks/>
            </p:cNvSpPr>
            <p:nvPr/>
          </p:nvSpPr>
          <p:spPr bwMode="auto">
            <a:xfrm>
              <a:off x="1221" y="3322"/>
              <a:ext cx="340" cy="170"/>
            </a:xfrm>
            <a:custGeom>
              <a:avLst/>
              <a:gdLst>
                <a:gd name="T0" fmla="*/ 340 w 340"/>
                <a:gd name="T1" fmla="*/ 170 h 170"/>
                <a:gd name="T2" fmla="*/ 340 w 340"/>
                <a:gd name="T3" fmla="*/ 0 h 170"/>
                <a:gd name="T4" fmla="*/ 0 w 340"/>
                <a:gd name="T5" fmla="*/ 0 h 170"/>
                <a:gd name="T6" fmla="*/ 0 w 340"/>
                <a:gd name="T7" fmla="*/ 170 h 170"/>
                <a:gd name="T8" fmla="*/ 311 w 340"/>
                <a:gd name="T9" fmla="*/ 170 h 170"/>
                <a:gd name="T10" fmla="*/ 311 w 340"/>
                <a:gd name="T11" fmla="*/ 142 h 170"/>
                <a:gd name="T12" fmla="*/ 28 w 340"/>
                <a:gd name="T13" fmla="*/ 142 h 170"/>
                <a:gd name="T14" fmla="*/ 28 w 340"/>
                <a:gd name="T15" fmla="*/ 29 h 170"/>
                <a:gd name="T16" fmla="*/ 311 w 340"/>
                <a:gd name="T17" fmla="*/ 29 h 170"/>
                <a:gd name="T18" fmla="*/ 311 w 340"/>
                <a:gd name="T19" fmla="*/ 170 h 170"/>
                <a:gd name="T20" fmla="*/ 340 w 34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170">
                  <a:moveTo>
                    <a:pt x="340" y="170"/>
                  </a:moveTo>
                  <a:lnTo>
                    <a:pt x="340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311" y="170"/>
                  </a:lnTo>
                  <a:lnTo>
                    <a:pt x="311" y="142"/>
                  </a:lnTo>
                  <a:lnTo>
                    <a:pt x="28" y="142"/>
                  </a:lnTo>
                  <a:lnTo>
                    <a:pt x="28" y="29"/>
                  </a:lnTo>
                  <a:lnTo>
                    <a:pt x="311" y="29"/>
                  </a:lnTo>
                  <a:lnTo>
                    <a:pt x="311" y="170"/>
                  </a:lnTo>
                  <a:lnTo>
                    <a:pt x="34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Freeform 131"/>
            <p:cNvSpPr>
              <a:spLocks/>
            </p:cNvSpPr>
            <p:nvPr/>
          </p:nvSpPr>
          <p:spPr bwMode="auto">
            <a:xfrm>
              <a:off x="1107" y="320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85 h 85"/>
                <a:gd name="T4" fmla="*/ 28 w 57"/>
                <a:gd name="T5" fmla="*/ 85 h 85"/>
                <a:gd name="T6" fmla="*/ 57 w 57"/>
                <a:gd name="T7" fmla="*/ 0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132"/>
            <p:cNvSpPr>
              <a:spLocks/>
            </p:cNvSpPr>
            <p:nvPr/>
          </p:nvSpPr>
          <p:spPr bwMode="auto">
            <a:xfrm flipH="1">
              <a:off x="1050" y="320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85 h 85"/>
                <a:gd name="T4" fmla="*/ 28 w 57"/>
                <a:gd name="T5" fmla="*/ 85 h 85"/>
                <a:gd name="T6" fmla="*/ 57 w 57"/>
                <a:gd name="T7" fmla="*/ 0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133"/>
            <p:cNvSpPr>
              <a:spLocks/>
            </p:cNvSpPr>
            <p:nvPr/>
          </p:nvSpPr>
          <p:spPr bwMode="auto">
            <a:xfrm rot="10800000">
              <a:off x="1022" y="349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85 h 85"/>
                <a:gd name="T4" fmla="*/ 28 w 57"/>
                <a:gd name="T5" fmla="*/ 85 h 85"/>
                <a:gd name="T6" fmla="*/ 57 w 57"/>
                <a:gd name="T7" fmla="*/ 0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134"/>
            <p:cNvSpPr>
              <a:spLocks/>
            </p:cNvSpPr>
            <p:nvPr/>
          </p:nvSpPr>
          <p:spPr bwMode="auto">
            <a:xfrm rot="10800000" flipH="1">
              <a:off x="1135" y="349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85 h 85"/>
                <a:gd name="T4" fmla="*/ 28 w 57"/>
                <a:gd name="T5" fmla="*/ 85 h 85"/>
                <a:gd name="T6" fmla="*/ 57 w 57"/>
                <a:gd name="T7" fmla="*/ 0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" name="Freeform 240"/>
          <p:cNvSpPr>
            <a:spLocks/>
          </p:cNvSpPr>
          <p:nvPr/>
        </p:nvSpPr>
        <p:spPr bwMode="auto">
          <a:xfrm>
            <a:off x="542510" y="998730"/>
            <a:ext cx="1349375" cy="1306513"/>
          </a:xfrm>
          <a:custGeom>
            <a:avLst/>
            <a:gdLst>
              <a:gd name="T0" fmla="*/ 623 w 850"/>
              <a:gd name="T1" fmla="*/ 823 h 823"/>
              <a:gd name="T2" fmla="*/ 226 w 850"/>
              <a:gd name="T3" fmla="*/ 823 h 823"/>
              <a:gd name="T4" fmla="*/ 396 w 850"/>
              <a:gd name="T5" fmla="*/ 738 h 823"/>
              <a:gd name="T6" fmla="*/ 396 w 850"/>
              <a:gd name="T7" fmla="*/ 199 h 823"/>
              <a:gd name="T8" fmla="*/ 340 w 850"/>
              <a:gd name="T9" fmla="*/ 199 h 823"/>
              <a:gd name="T10" fmla="*/ 340 w 850"/>
              <a:gd name="T11" fmla="*/ 312 h 823"/>
              <a:gd name="T12" fmla="*/ 283 w 850"/>
              <a:gd name="T13" fmla="*/ 312 h 823"/>
              <a:gd name="T14" fmla="*/ 283 w 850"/>
              <a:gd name="T15" fmla="*/ 199 h 823"/>
              <a:gd name="T16" fmla="*/ 226 w 850"/>
              <a:gd name="T17" fmla="*/ 199 h 823"/>
              <a:gd name="T18" fmla="*/ 226 w 850"/>
              <a:gd name="T19" fmla="*/ 312 h 823"/>
              <a:gd name="T20" fmla="*/ 170 w 850"/>
              <a:gd name="T21" fmla="*/ 312 h 823"/>
              <a:gd name="T22" fmla="*/ 170 w 850"/>
              <a:gd name="T23" fmla="*/ 199 h 823"/>
              <a:gd name="T24" fmla="*/ 113 w 850"/>
              <a:gd name="T25" fmla="*/ 199 h 823"/>
              <a:gd name="T26" fmla="*/ 113 w 850"/>
              <a:gd name="T27" fmla="*/ 312 h 823"/>
              <a:gd name="T28" fmla="*/ 56 w 850"/>
              <a:gd name="T29" fmla="*/ 312 h 823"/>
              <a:gd name="T30" fmla="*/ 56 w 850"/>
              <a:gd name="T31" fmla="*/ 199 h 823"/>
              <a:gd name="T32" fmla="*/ 0 w 850"/>
              <a:gd name="T33" fmla="*/ 199 h 823"/>
              <a:gd name="T34" fmla="*/ 0 w 850"/>
              <a:gd name="T35" fmla="*/ 142 h 823"/>
              <a:gd name="T36" fmla="*/ 56 w 850"/>
              <a:gd name="T37" fmla="*/ 142 h 823"/>
              <a:gd name="T38" fmla="*/ 56 w 850"/>
              <a:gd name="T39" fmla="*/ 0 h 823"/>
              <a:gd name="T40" fmla="*/ 113 w 850"/>
              <a:gd name="T41" fmla="*/ 0 h 823"/>
              <a:gd name="T42" fmla="*/ 113 w 850"/>
              <a:gd name="T43" fmla="*/ 142 h 823"/>
              <a:gd name="T44" fmla="*/ 170 w 850"/>
              <a:gd name="T45" fmla="*/ 142 h 823"/>
              <a:gd name="T46" fmla="*/ 170 w 850"/>
              <a:gd name="T47" fmla="*/ 0 h 823"/>
              <a:gd name="T48" fmla="*/ 226 w 850"/>
              <a:gd name="T49" fmla="*/ 0 h 823"/>
              <a:gd name="T50" fmla="*/ 226 w 850"/>
              <a:gd name="T51" fmla="*/ 142 h 823"/>
              <a:gd name="T52" fmla="*/ 283 w 850"/>
              <a:gd name="T53" fmla="*/ 142 h 823"/>
              <a:gd name="T54" fmla="*/ 283 w 850"/>
              <a:gd name="T55" fmla="*/ 0 h 823"/>
              <a:gd name="T56" fmla="*/ 340 w 850"/>
              <a:gd name="T57" fmla="*/ 0 h 823"/>
              <a:gd name="T58" fmla="*/ 340 w 850"/>
              <a:gd name="T59" fmla="*/ 142 h 823"/>
              <a:gd name="T60" fmla="*/ 396 w 850"/>
              <a:gd name="T61" fmla="*/ 142 h 823"/>
              <a:gd name="T62" fmla="*/ 396 w 850"/>
              <a:gd name="T63" fmla="*/ 86 h 823"/>
              <a:gd name="T64" fmla="*/ 453 w 850"/>
              <a:gd name="T65" fmla="*/ 86 h 823"/>
              <a:gd name="T66" fmla="*/ 453 w 850"/>
              <a:gd name="T67" fmla="*/ 142 h 823"/>
              <a:gd name="T68" fmla="*/ 510 w 850"/>
              <a:gd name="T69" fmla="*/ 142 h 823"/>
              <a:gd name="T70" fmla="*/ 510 w 850"/>
              <a:gd name="T71" fmla="*/ 0 h 823"/>
              <a:gd name="T72" fmla="*/ 567 w 850"/>
              <a:gd name="T73" fmla="*/ 0 h 823"/>
              <a:gd name="T74" fmla="*/ 567 w 850"/>
              <a:gd name="T75" fmla="*/ 142 h 823"/>
              <a:gd name="T76" fmla="*/ 623 w 850"/>
              <a:gd name="T77" fmla="*/ 142 h 823"/>
              <a:gd name="T78" fmla="*/ 623 w 850"/>
              <a:gd name="T79" fmla="*/ 0 h 823"/>
              <a:gd name="T80" fmla="*/ 680 w 850"/>
              <a:gd name="T81" fmla="*/ 0 h 823"/>
              <a:gd name="T82" fmla="*/ 680 w 850"/>
              <a:gd name="T83" fmla="*/ 142 h 823"/>
              <a:gd name="T84" fmla="*/ 737 w 850"/>
              <a:gd name="T85" fmla="*/ 142 h 823"/>
              <a:gd name="T86" fmla="*/ 737 w 850"/>
              <a:gd name="T87" fmla="*/ 0 h 823"/>
              <a:gd name="T88" fmla="*/ 793 w 850"/>
              <a:gd name="T89" fmla="*/ 0 h 823"/>
              <a:gd name="T90" fmla="*/ 793 w 850"/>
              <a:gd name="T91" fmla="*/ 142 h 823"/>
              <a:gd name="T92" fmla="*/ 850 w 850"/>
              <a:gd name="T93" fmla="*/ 142 h 823"/>
              <a:gd name="T94" fmla="*/ 850 w 850"/>
              <a:gd name="T95" fmla="*/ 199 h 823"/>
              <a:gd name="T96" fmla="*/ 793 w 850"/>
              <a:gd name="T97" fmla="*/ 199 h 823"/>
              <a:gd name="T98" fmla="*/ 793 w 850"/>
              <a:gd name="T99" fmla="*/ 312 h 823"/>
              <a:gd name="T100" fmla="*/ 737 w 850"/>
              <a:gd name="T101" fmla="*/ 312 h 823"/>
              <a:gd name="T102" fmla="*/ 737 w 850"/>
              <a:gd name="T103" fmla="*/ 199 h 823"/>
              <a:gd name="T104" fmla="*/ 680 w 850"/>
              <a:gd name="T105" fmla="*/ 199 h 823"/>
              <a:gd name="T106" fmla="*/ 680 w 850"/>
              <a:gd name="T107" fmla="*/ 312 h 823"/>
              <a:gd name="T108" fmla="*/ 623 w 850"/>
              <a:gd name="T109" fmla="*/ 312 h 823"/>
              <a:gd name="T110" fmla="*/ 623 w 850"/>
              <a:gd name="T111" fmla="*/ 199 h 823"/>
              <a:gd name="T112" fmla="*/ 567 w 850"/>
              <a:gd name="T113" fmla="*/ 199 h 823"/>
              <a:gd name="T114" fmla="*/ 567 w 850"/>
              <a:gd name="T115" fmla="*/ 312 h 823"/>
              <a:gd name="T116" fmla="*/ 510 w 850"/>
              <a:gd name="T117" fmla="*/ 312 h 823"/>
              <a:gd name="T118" fmla="*/ 510 w 850"/>
              <a:gd name="T119" fmla="*/ 199 h 823"/>
              <a:gd name="T120" fmla="*/ 453 w 850"/>
              <a:gd name="T121" fmla="*/ 199 h 823"/>
              <a:gd name="T122" fmla="*/ 453 w 850"/>
              <a:gd name="T123" fmla="*/ 738 h 823"/>
              <a:gd name="T124" fmla="*/ 623 w 850"/>
              <a:gd name="T125" fmla="*/ 82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0" h="823">
                <a:moveTo>
                  <a:pt x="623" y="823"/>
                </a:moveTo>
                <a:lnTo>
                  <a:pt x="226" y="823"/>
                </a:lnTo>
                <a:lnTo>
                  <a:pt x="396" y="738"/>
                </a:lnTo>
                <a:lnTo>
                  <a:pt x="396" y="199"/>
                </a:lnTo>
                <a:lnTo>
                  <a:pt x="340" y="199"/>
                </a:lnTo>
                <a:lnTo>
                  <a:pt x="340" y="312"/>
                </a:lnTo>
                <a:lnTo>
                  <a:pt x="283" y="312"/>
                </a:lnTo>
                <a:lnTo>
                  <a:pt x="283" y="199"/>
                </a:lnTo>
                <a:lnTo>
                  <a:pt x="226" y="199"/>
                </a:lnTo>
                <a:lnTo>
                  <a:pt x="226" y="312"/>
                </a:lnTo>
                <a:lnTo>
                  <a:pt x="170" y="312"/>
                </a:lnTo>
                <a:lnTo>
                  <a:pt x="170" y="199"/>
                </a:lnTo>
                <a:lnTo>
                  <a:pt x="113" y="199"/>
                </a:lnTo>
                <a:lnTo>
                  <a:pt x="113" y="312"/>
                </a:lnTo>
                <a:lnTo>
                  <a:pt x="56" y="312"/>
                </a:lnTo>
                <a:lnTo>
                  <a:pt x="56" y="199"/>
                </a:lnTo>
                <a:lnTo>
                  <a:pt x="0" y="199"/>
                </a:lnTo>
                <a:lnTo>
                  <a:pt x="0" y="142"/>
                </a:lnTo>
                <a:lnTo>
                  <a:pt x="56" y="142"/>
                </a:lnTo>
                <a:lnTo>
                  <a:pt x="56" y="0"/>
                </a:lnTo>
                <a:lnTo>
                  <a:pt x="113" y="0"/>
                </a:lnTo>
                <a:lnTo>
                  <a:pt x="113" y="142"/>
                </a:lnTo>
                <a:lnTo>
                  <a:pt x="170" y="142"/>
                </a:lnTo>
                <a:lnTo>
                  <a:pt x="170" y="0"/>
                </a:lnTo>
                <a:lnTo>
                  <a:pt x="226" y="0"/>
                </a:lnTo>
                <a:lnTo>
                  <a:pt x="226" y="142"/>
                </a:lnTo>
                <a:lnTo>
                  <a:pt x="283" y="142"/>
                </a:lnTo>
                <a:lnTo>
                  <a:pt x="283" y="0"/>
                </a:lnTo>
                <a:lnTo>
                  <a:pt x="340" y="0"/>
                </a:lnTo>
                <a:lnTo>
                  <a:pt x="340" y="142"/>
                </a:lnTo>
                <a:lnTo>
                  <a:pt x="396" y="142"/>
                </a:lnTo>
                <a:lnTo>
                  <a:pt x="396" y="86"/>
                </a:lnTo>
                <a:lnTo>
                  <a:pt x="453" y="86"/>
                </a:lnTo>
                <a:lnTo>
                  <a:pt x="453" y="142"/>
                </a:lnTo>
                <a:lnTo>
                  <a:pt x="510" y="142"/>
                </a:lnTo>
                <a:lnTo>
                  <a:pt x="510" y="0"/>
                </a:lnTo>
                <a:lnTo>
                  <a:pt x="567" y="0"/>
                </a:lnTo>
                <a:lnTo>
                  <a:pt x="567" y="142"/>
                </a:lnTo>
                <a:lnTo>
                  <a:pt x="623" y="142"/>
                </a:lnTo>
                <a:lnTo>
                  <a:pt x="623" y="0"/>
                </a:lnTo>
                <a:lnTo>
                  <a:pt x="680" y="0"/>
                </a:lnTo>
                <a:lnTo>
                  <a:pt x="680" y="142"/>
                </a:lnTo>
                <a:lnTo>
                  <a:pt x="737" y="142"/>
                </a:lnTo>
                <a:lnTo>
                  <a:pt x="737" y="0"/>
                </a:lnTo>
                <a:lnTo>
                  <a:pt x="793" y="0"/>
                </a:lnTo>
                <a:lnTo>
                  <a:pt x="793" y="142"/>
                </a:lnTo>
                <a:lnTo>
                  <a:pt x="850" y="142"/>
                </a:lnTo>
                <a:lnTo>
                  <a:pt x="850" y="199"/>
                </a:lnTo>
                <a:lnTo>
                  <a:pt x="793" y="199"/>
                </a:lnTo>
                <a:lnTo>
                  <a:pt x="793" y="312"/>
                </a:lnTo>
                <a:lnTo>
                  <a:pt x="737" y="312"/>
                </a:lnTo>
                <a:lnTo>
                  <a:pt x="737" y="199"/>
                </a:lnTo>
                <a:lnTo>
                  <a:pt x="680" y="199"/>
                </a:lnTo>
                <a:lnTo>
                  <a:pt x="680" y="312"/>
                </a:lnTo>
                <a:lnTo>
                  <a:pt x="623" y="312"/>
                </a:lnTo>
                <a:lnTo>
                  <a:pt x="623" y="199"/>
                </a:lnTo>
                <a:lnTo>
                  <a:pt x="567" y="199"/>
                </a:lnTo>
                <a:lnTo>
                  <a:pt x="567" y="312"/>
                </a:lnTo>
                <a:lnTo>
                  <a:pt x="510" y="312"/>
                </a:lnTo>
                <a:lnTo>
                  <a:pt x="510" y="199"/>
                </a:lnTo>
                <a:lnTo>
                  <a:pt x="453" y="199"/>
                </a:lnTo>
                <a:lnTo>
                  <a:pt x="453" y="738"/>
                </a:lnTo>
                <a:lnTo>
                  <a:pt x="623" y="823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6438165" y="946322"/>
            <a:ext cx="855663" cy="1395413"/>
            <a:chOff x="1816" y="2982"/>
            <a:chExt cx="539" cy="879"/>
          </a:xfrm>
        </p:grpSpPr>
        <p:sp>
          <p:nvSpPr>
            <p:cNvPr id="16" name="Freeform 136"/>
            <p:cNvSpPr>
              <a:spLocks/>
            </p:cNvSpPr>
            <p:nvPr/>
          </p:nvSpPr>
          <p:spPr bwMode="auto">
            <a:xfrm>
              <a:off x="1816" y="3096"/>
              <a:ext cx="482" cy="765"/>
            </a:xfrm>
            <a:custGeom>
              <a:avLst/>
              <a:gdLst>
                <a:gd name="T0" fmla="*/ 0 w 482"/>
                <a:gd name="T1" fmla="*/ 765 h 765"/>
                <a:gd name="T2" fmla="*/ 255 w 482"/>
                <a:gd name="T3" fmla="*/ 0 h 765"/>
                <a:gd name="T4" fmla="*/ 482 w 482"/>
                <a:gd name="T5" fmla="*/ 765 h 765"/>
                <a:gd name="T6" fmla="*/ 397 w 482"/>
                <a:gd name="T7" fmla="*/ 765 h 765"/>
                <a:gd name="T8" fmla="*/ 255 w 482"/>
                <a:gd name="T9" fmla="*/ 226 h 765"/>
                <a:gd name="T10" fmla="*/ 85 w 482"/>
                <a:gd name="T11" fmla="*/ 765 h 765"/>
                <a:gd name="T12" fmla="*/ 0 w 482"/>
                <a:gd name="T1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2" h="765">
                  <a:moveTo>
                    <a:pt x="0" y="765"/>
                  </a:moveTo>
                  <a:lnTo>
                    <a:pt x="255" y="0"/>
                  </a:lnTo>
                  <a:lnTo>
                    <a:pt x="482" y="765"/>
                  </a:lnTo>
                  <a:lnTo>
                    <a:pt x="397" y="765"/>
                  </a:lnTo>
                  <a:lnTo>
                    <a:pt x="255" y="226"/>
                  </a:lnTo>
                  <a:lnTo>
                    <a:pt x="85" y="765"/>
                  </a:lnTo>
                  <a:lnTo>
                    <a:pt x="0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37"/>
            <p:cNvSpPr>
              <a:spLocks noChangeArrowheads="1"/>
            </p:cNvSpPr>
            <p:nvPr/>
          </p:nvSpPr>
          <p:spPr bwMode="auto">
            <a:xfrm rot="4500000">
              <a:off x="2128" y="2953"/>
              <a:ext cx="141" cy="199"/>
            </a:xfrm>
            <a:prstGeom prst="lightningBol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38"/>
            <p:cNvSpPr>
              <a:spLocks noChangeArrowheads="1"/>
            </p:cNvSpPr>
            <p:nvPr/>
          </p:nvSpPr>
          <p:spPr bwMode="auto">
            <a:xfrm rot="7200000">
              <a:off x="2185" y="3044"/>
              <a:ext cx="141" cy="199"/>
            </a:xfrm>
            <a:prstGeom prst="lightningBol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246"/>
          <p:cNvGrpSpPr>
            <a:grpSpLocks/>
          </p:cNvGrpSpPr>
          <p:nvPr/>
        </p:nvGrpSpPr>
        <p:grpSpPr bwMode="auto">
          <a:xfrm>
            <a:off x="8013340" y="1266589"/>
            <a:ext cx="1395412" cy="1395413"/>
            <a:chOff x="1901" y="3492"/>
            <a:chExt cx="879" cy="879"/>
          </a:xfrm>
        </p:grpSpPr>
        <p:sp>
          <p:nvSpPr>
            <p:cNvPr id="20" name="AutoShape 243"/>
            <p:cNvSpPr>
              <a:spLocks noChangeArrowheads="1"/>
            </p:cNvSpPr>
            <p:nvPr/>
          </p:nvSpPr>
          <p:spPr bwMode="auto">
            <a:xfrm>
              <a:off x="1901" y="3492"/>
              <a:ext cx="879" cy="879"/>
            </a:xfrm>
            <a:custGeom>
              <a:avLst/>
              <a:gdLst>
                <a:gd name="G0" fmla="+- 8844 0 0"/>
                <a:gd name="G1" fmla="+- -10525496 0 0"/>
                <a:gd name="G2" fmla="+- 0 0 -10525496"/>
                <a:gd name="T0" fmla="*/ 0 256 1"/>
                <a:gd name="T1" fmla="*/ 180 256 1"/>
                <a:gd name="G3" fmla="+- -10525496 T0 T1"/>
                <a:gd name="T2" fmla="*/ 0 256 1"/>
                <a:gd name="T3" fmla="*/ 90 256 1"/>
                <a:gd name="G4" fmla="+- -10525496 T2 T3"/>
                <a:gd name="G5" fmla="*/ G4 2 1"/>
                <a:gd name="T4" fmla="*/ 90 256 1"/>
                <a:gd name="T5" fmla="*/ 0 256 1"/>
                <a:gd name="G6" fmla="+- -10525496 T4 T5"/>
                <a:gd name="G7" fmla="*/ G6 2 1"/>
                <a:gd name="G8" fmla="abs -1052549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844"/>
                <a:gd name="G18" fmla="*/ 8844 1 2"/>
                <a:gd name="G19" fmla="+- G18 5400 0"/>
                <a:gd name="G20" fmla="cos G19 -10525496"/>
                <a:gd name="G21" fmla="sin G19 -10525496"/>
                <a:gd name="G22" fmla="+- G20 10800 0"/>
                <a:gd name="G23" fmla="+- G21 10800 0"/>
                <a:gd name="G24" fmla="+- 10800 0 G20"/>
                <a:gd name="G25" fmla="+- 8844 10800 0"/>
                <a:gd name="G26" fmla="?: G9 G17 G25"/>
                <a:gd name="G27" fmla="?: G9 0 21600"/>
                <a:gd name="G28" fmla="cos 10800 -10525496"/>
                <a:gd name="G29" fmla="sin 10800 -10525496"/>
                <a:gd name="G30" fmla="sin 8844 -10525496"/>
                <a:gd name="G31" fmla="+- G28 10800 0"/>
                <a:gd name="G32" fmla="+- G29 10800 0"/>
                <a:gd name="G33" fmla="+- G30 10800 0"/>
                <a:gd name="G34" fmla="?: G4 0 G31"/>
                <a:gd name="G35" fmla="?: -10525496 G34 0"/>
                <a:gd name="G36" fmla="?: G6 G35 G31"/>
                <a:gd name="G37" fmla="+- 21600 0 G36"/>
                <a:gd name="G38" fmla="?: G4 0 G33"/>
                <a:gd name="G39" fmla="?: -1052549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35 w 21600"/>
                <a:gd name="T15" fmla="*/ 7538 h 21600"/>
                <a:gd name="T16" fmla="*/ 10800 w 21600"/>
                <a:gd name="T17" fmla="*/ 1956 h 21600"/>
                <a:gd name="T18" fmla="*/ 20065 w 21600"/>
                <a:gd name="T19" fmla="*/ 75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457" y="7863"/>
                  </a:moveTo>
                  <a:cubicBezTo>
                    <a:pt x="3703" y="4323"/>
                    <a:pt x="7047" y="1955"/>
                    <a:pt x="10800" y="1956"/>
                  </a:cubicBezTo>
                  <a:cubicBezTo>
                    <a:pt x="14552" y="1956"/>
                    <a:pt x="17896" y="4323"/>
                    <a:pt x="19142" y="7863"/>
                  </a:cubicBezTo>
                  <a:lnTo>
                    <a:pt x="20987" y="7213"/>
                  </a:lnTo>
                  <a:cubicBezTo>
                    <a:pt x="19465" y="2891"/>
                    <a:pt x="15382" y="-1"/>
                    <a:pt x="10799" y="0"/>
                  </a:cubicBezTo>
                  <a:cubicBezTo>
                    <a:pt x="6217" y="0"/>
                    <a:pt x="2134" y="2891"/>
                    <a:pt x="612" y="7213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244"/>
            <p:cNvSpPr>
              <a:spLocks noChangeArrowheads="1"/>
            </p:cNvSpPr>
            <p:nvPr/>
          </p:nvSpPr>
          <p:spPr bwMode="auto">
            <a:xfrm>
              <a:off x="2032" y="3653"/>
              <a:ext cx="616" cy="614"/>
            </a:xfrm>
            <a:custGeom>
              <a:avLst/>
              <a:gdLst>
                <a:gd name="G0" fmla="+- 7777 0 0"/>
                <a:gd name="G1" fmla="+- -10325837 0 0"/>
                <a:gd name="G2" fmla="+- 0 0 -10325837"/>
                <a:gd name="T0" fmla="*/ 0 256 1"/>
                <a:gd name="T1" fmla="*/ 180 256 1"/>
                <a:gd name="G3" fmla="+- -10325837 T0 T1"/>
                <a:gd name="T2" fmla="*/ 0 256 1"/>
                <a:gd name="T3" fmla="*/ 90 256 1"/>
                <a:gd name="G4" fmla="+- -10325837 T2 T3"/>
                <a:gd name="G5" fmla="*/ G4 2 1"/>
                <a:gd name="T4" fmla="*/ 90 256 1"/>
                <a:gd name="T5" fmla="*/ 0 256 1"/>
                <a:gd name="G6" fmla="+- -10325837 T4 T5"/>
                <a:gd name="G7" fmla="*/ G6 2 1"/>
                <a:gd name="G8" fmla="abs -1032583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77"/>
                <a:gd name="G18" fmla="*/ 7777 1 2"/>
                <a:gd name="G19" fmla="+- G18 5400 0"/>
                <a:gd name="G20" fmla="cos G19 -10325837"/>
                <a:gd name="G21" fmla="sin G19 -10325837"/>
                <a:gd name="G22" fmla="+- G20 10800 0"/>
                <a:gd name="G23" fmla="+- G21 10800 0"/>
                <a:gd name="G24" fmla="+- 10800 0 G20"/>
                <a:gd name="G25" fmla="+- 7777 10800 0"/>
                <a:gd name="G26" fmla="?: G9 G17 G25"/>
                <a:gd name="G27" fmla="?: G9 0 21600"/>
                <a:gd name="G28" fmla="cos 10800 -10325837"/>
                <a:gd name="G29" fmla="sin 10800 -10325837"/>
                <a:gd name="G30" fmla="sin 7777 -10325837"/>
                <a:gd name="G31" fmla="+- G28 10800 0"/>
                <a:gd name="G32" fmla="+- G29 10800 0"/>
                <a:gd name="G33" fmla="+- G30 10800 0"/>
                <a:gd name="G34" fmla="?: G4 0 G31"/>
                <a:gd name="G35" fmla="?: -10325837 G34 0"/>
                <a:gd name="G36" fmla="?: G6 G35 G31"/>
                <a:gd name="G37" fmla="+- 21600 0 G36"/>
                <a:gd name="G38" fmla="?: G4 0 G33"/>
                <a:gd name="G39" fmla="?: -1032583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7254 h 21600"/>
                <a:gd name="T16" fmla="*/ 10800 w 21600"/>
                <a:gd name="T17" fmla="*/ 3023 h 21600"/>
                <a:gd name="T18" fmla="*/ 19386 w 21600"/>
                <a:gd name="T19" fmla="*/ 72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11" y="7831"/>
                  </a:moveTo>
                  <a:cubicBezTo>
                    <a:pt x="4813" y="4921"/>
                    <a:pt x="7651" y="3022"/>
                    <a:pt x="10800" y="3023"/>
                  </a:cubicBezTo>
                  <a:cubicBezTo>
                    <a:pt x="13948" y="3023"/>
                    <a:pt x="16786" y="4921"/>
                    <a:pt x="17988" y="7831"/>
                  </a:cubicBezTo>
                  <a:lnTo>
                    <a:pt x="20782" y="6677"/>
                  </a:lnTo>
                  <a:cubicBezTo>
                    <a:pt x="19113" y="2636"/>
                    <a:pt x="15172" y="-1"/>
                    <a:pt x="10799" y="0"/>
                  </a:cubicBezTo>
                  <a:cubicBezTo>
                    <a:pt x="6427" y="0"/>
                    <a:pt x="2486" y="2636"/>
                    <a:pt x="817" y="6677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245"/>
            <p:cNvSpPr>
              <a:spLocks noChangeArrowheads="1"/>
            </p:cNvSpPr>
            <p:nvPr/>
          </p:nvSpPr>
          <p:spPr bwMode="auto">
            <a:xfrm>
              <a:off x="2156" y="3804"/>
              <a:ext cx="364" cy="362"/>
            </a:xfrm>
            <a:custGeom>
              <a:avLst/>
              <a:gdLst>
                <a:gd name="G0" fmla="+- 6169 0 0"/>
                <a:gd name="G1" fmla="+- -9901403 0 0"/>
                <a:gd name="G2" fmla="+- 0 0 -9901403"/>
                <a:gd name="T0" fmla="*/ 0 256 1"/>
                <a:gd name="T1" fmla="*/ 180 256 1"/>
                <a:gd name="G3" fmla="+- -9901403 T0 T1"/>
                <a:gd name="T2" fmla="*/ 0 256 1"/>
                <a:gd name="T3" fmla="*/ 90 256 1"/>
                <a:gd name="G4" fmla="+- -9901403 T2 T3"/>
                <a:gd name="G5" fmla="*/ G4 2 1"/>
                <a:gd name="T4" fmla="*/ 90 256 1"/>
                <a:gd name="T5" fmla="*/ 0 256 1"/>
                <a:gd name="G6" fmla="+- -9901403 T4 T5"/>
                <a:gd name="G7" fmla="*/ G6 2 1"/>
                <a:gd name="G8" fmla="abs -990140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169"/>
                <a:gd name="G18" fmla="*/ 6169 1 2"/>
                <a:gd name="G19" fmla="+- G18 5400 0"/>
                <a:gd name="G20" fmla="cos G19 -9901403"/>
                <a:gd name="G21" fmla="sin G19 -9901403"/>
                <a:gd name="G22" fmla="+- G20 10800 0"/>
                <a:gd name="G23" fmla="+- G21 10800 0"/>
                <a:gd name="G24" fmla="+- 10800 0 G20"/>
                <a:gd name="G25" fmla="+- 6169 10800 0"/>
                <a:gd name="G26" fmla="?: G9 G17 G25"/>
                <a:gd name="G27" fmla="?: G9 0 21600"/>
                <a:gd name="G28" fmla="cos 10800 -9901403"/>
                <a:gd name="G29" fmla="sin 10800 -9901403"/>
                <a:gd name="G30" fmla="sin 6169 -9901403"/>
                <a:gd name="G31" fmla="+- G28 10800 0"/>
                <a:gd name="G32" fmla="+- G29 10800 0"/>
                <a:gd name="G33" fmla="+- G30 10800 0"/>
                <a:gd name="G34" fmla="?: G4 0 G31"/>
                <a:gd name="G35" fmla="?: -9901403 G34 0"/>
                <a:gd name="G36" fmla="?: G6 G35 G31"/>
                <a:gd name="G37" fmla="+- 21600 0 G36"/>
                <a:gd name="G38" fmla="?: G4 0 G33"/>
                <a:gd name="G39" fmla="?: -990140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372 w 21600"/>
                <a:gd name="T15" fmla="*/ 6697 h 21600"/>
                <a:gd name="T16" fmla="*/ 10800 w 21600"/>
                <a:gd name="T17" fmla="*/ 4631 h 21600"/>
                <a:gd name="T18" fmla="*/ 18228 w 21600"/>
                <a:gd name="T19" fmla="*/ 669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7817"/>
                  </a:moveTo>
                  <a:cubicBezTo>
                    <a:pt x="6485" y="5851"/>
                    <a:pt x="8554" y="4630"/>
                    <a:pt x="10800" y="4631"/>
                  </a:cubicBezTo>
                  <a:cubicBezTo>
                    <a:pt x="13045" y="4631"/>
                    <a:pt x="15114" y="5851"/>
                    <a:pt x="16199" y="7817"/>
                  </a:cubicBezTo>
                  <a:lnTo>
                    <a:pt x="20253" y="5577"/>
                  </a:lnTo>
                  <a:cubicBezTo>
                    <a:pt x="18352" y="2136"/>
                    <a:pt x="14731" y="-1"/>
                    <a:pt x="10799" y="0"/>
                  </a:cubicBezTo>
                  <a:cubicBezTo>
                    <a:pt x="6868" y="0"/>
                    <a:pt x="3247" y="2136"/>
                    <a:pt x="1346" y="5577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7495" y="3076027"/>
            <a:ext cx="1664745" cy="1050679"/>
            <a:chOff x="631825" y="5095875"/>
            <a:chExt cx="2070100" cy="1306513"/>
          </a:xfrm>
        </p:grpSpPr>
        <p:sp>
          <p:nvSpPr>
            <p:cNvPr id="24" name="Freeform 241"/>
            <p:cNvSpPr>
              <a:spLocks/>
            </p:cNvSpPr>
            <p:nvPr/>
          </p:nvSpPr>
          <p:spPr bwMode="auto">
            <a:xfrm>
              <a:off x="631825" y="5184775"/>
              <a:ext cx="1393825" cy="1214438"/>
            </a:xfrm>
            <a:custGeom>
              <a:avLst/>
              <a:gdLst>
                <a:gd name="T0" fmla="*/ 652 w 878"/>
                <a:gd name="T1" fmla="*/ 765 h 765"/>
                <a:gd name="T2" fmla="*/ 226 w 878"/>
                <a:gd name="T3" fmla="*/ 765 h 765"/>
                <a:gd name="T4" fmla="*/ 226 w 878"/>
                <a:gd name="T5" fmla="*/ 709 h 765"/>
                <a:gd name="T6" fmla="*/ 368 w 878"/>
                <a:gd name="T7" fmla="*/ 709 h 765"/>
                <a:gd name="T8" fmla="*/ 368 w 878"/>
                <a:gd name="T9" fmla="*/ 595 h 765"/>
                <a:gd name="T10" fmla="*/ 0 w 878"/>
                <a:gd name="T11" fmla="*/ 595 h 765"/>
                <a:gd name="T12" fmla="*/ 0 w 878"/>
                <a:gd name="T13" fmla="*/ 0 h 765"/>
                <a:gd name="T14" fmla="*/ 878 w 878"/>
                <a:gd name="T15" fmla="*/ 0 h 765"/>
                <a:gd name="T16" fmla="*/ 878 w 878"/>
                <a:gd name="T17" fmla="*/ 595 h 765"/>
                <a:gd name="T18" fmla="*/ 822 w 878"/>
                <a:gd name="T19" fmla="*/ 595 h 765"/>
                <a:gd name="T20" fmla="*/ 822 w 878"/>
                <a:gd name="T21" fmla="*/ 57 h 765"/>
                <a:gd name="T22" fmla="*/ 56 w 878"/>
                <a:gd name="T23" fmla="*/ 57 h 765"/>
                <a:gd name="T24" fmla="*/ 56 w 878"/>
                <a:gd name="T25" fmla="*/ 538 h 765"/>
                <a:gd name="T26" fmla="*/ 822 w 878"/>
                <a:gd name="T27" fmla="*/ 538 h 765"/>
                <a:gd name="T28" fmla="*/ 822 w 878"/>
                <a:gd name="T29" fmla="*/ 595 h 765"/>
                <a:gd name="T30" fmla="*/ 510 w 878"/>
                <a:gd name="T31" fmla="*/ 595 h 765"/>
                <a:gd name="T32" fmla="*/ 510 w 878"/>
                <a:gd name="T33" fmla="*/ 709 h 765"/>
                <a:gd name="T34" fmla="*/ 652 w 878"/>
                <a:gd name="T35" fmla="*/ 709 h 765"/>
                <a:gd name="T36" fmla="*/ 652 w 878"/>
                <a:gd name="T3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765">
                  <a:moveTo>
                    <a:pt x="652" y="765"/>
                  </a:moveTo>
                  <a:lnTo>
                    <a:pt x="226" y="765"/>
                  </a:lnTo>
                  <a:lnTo>
                    <a:pt x="226" y="709"/>
                  </a:lnTo>
                  <a:lnTo>
                    <a:pt x="368" y="709"/>
                  </a:lnTo>
                  <a:lnTo>
                    <a:pt x="368" y="595"/>
                  </a:lnTo>
                  <a:lnTo>
                    <a:pt x="0" y="595"/>
                  </a:lnTo>
                  <a:lnTo>
                    <a:pt x="0" y="0"/>
                  </a:lnTo>
                  <a:lnTo>
                    <a:pt x="878" y="0"/>
                  </a:lnTo>
                  <a:lnTo>
                    <a:pt x="878" y="595"/>
                  </a:lnTo>
                  <a:lnTo>
                    <a:pt x="822" y="595"/>
                  </a:lnTo>
                  <a:lnTo>
                    <a:pt x="822" y="57"/>
                  </a:lnTo>
                  <a:lnTo>
                    <a:pt x="56" y="57"/>
                  </a:lnTo>
                  <a:lnTo>
                    <a:pt x="56" y="538"/>
                  </a:lnTo>
                  <a:lnTo>
                    <a:pt x="822" y="538"/>
                  </a:lnTo>
                  <a:lnTo>
                    <a:pt x="822" y="595"/>
                  </a:lnTo>
                  <a:lnTo>
                    <a:pt x="510" y="595"/>
                  </a:lnTo>
                  <a:lnTo>
                    <a:pt x="510" y="709"/>
                  </a:lnTo>
                  <a:lnTo>
                    <a:pt x="652" y="709"/>
                  </a:lnTo>
                  <a:lnTo>
                    <a:pt x="652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Freeform 242"/>
            <p:cNvSpPr>
              <a:spLocks/>
            </p:cNvSpPr>
            <p:nvPr/>
          </p:nvSpPr>
          <p:spPr bwMode="auto">
            <a:xfrm>
              <a:off x="2071688" y="5095875"/>
              <a:ext cx="630237" cy="1306513"/>
            </a:xfrm>
            <a:custGeom>
              <a:avLst/>
              <a:gdLst>
                <a:gd name="T0" fmla="*/ 0 w 397"/>
                <a:gd name="T1" fmla="*/ 823 h 823"/>
                <a:gd name="T2" fmla="*/ 0 w 397"/>
                <a:gd name="T3" fmla="*/ 0 h 823"/>
                <a:gd name="T4" fmla="*/ 397 w 397"/>
                <a:gd name="T5" fmla="*/ 0 h 823"/>
                <a:gd name="T6" fmla="*/ 397 w 397"/>
                <a:gd name="T7" fmla="*/ 823 h 823"/>
                <a:gd name="T8" fmla="*/ 56 w 397"/>
                <a:gd name="T9" fmla="*/ 823 h 823"/>
                <a:gd name="T10" fmla="*/ 56 w 397"/>
                <a:gd name="T11" fmla="*/ 766 h 823"/>
                <a:gd name="T12" fmla="*/ 340 w 397"/>
                <a:gd name="T13" fmla="*/ 766 h 823"/>
                <a:gd name="T14" fmla="*/ 340 w 397"/>
                <a:gd name="T15" fmla="*/ 57 h 823"/>
                <a:gd name="T16" fmla="*/ 56 w 397"/>
                <a:gd name="T17" fmla="*/ 57 h 823"/>
                <a:gd name="T18" fmla="*/ 56 w 397"/>
                <a:gd name="T19" fmla="*/ 823 h 823"/>
                <a:gd name="T20" fmla="*/ 0 w 397"/>
                <a:gd name="T2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7" h="823">
                  <a:moveTo>
                    <a:pt x="0" y="823"/>
                  </a:moveTo>
                  <a:lnTo>
                    <a:pt x="0" y="0"/>
                  </a:lnTo>
                  <a:lnTo>
                    <a:pt x="397" y="0"/>
                  </a:lnTo>
                  <a:lnTo>
                    <a:pt x="397" y="823"/>
                  </a:lnTo>
                  <a:lnTo>
                    <a:pt x="56" y="823"/>
                  </a:lnTo>
                  <a:lnTo>
                    <a:pt x="56" y="766"/>
                  </a:lnTo>
                  <a:lnTo>
                    <a:pt x="340" y="766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823"/>
                  </a:lnTo>
                  <a:lnTo>
                    <a:pt x="0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6" name="Freeform 80"/>
          <p:cNvSpPr>
            <a:spLocks/>
          </p:cNvSpPr>
          <p:nvPr/>
        </p:nvSpPr>
        <p:spPr bwMode="auto">
          <a:xfrm>
            <a:off x="4312304" y="2948109"/>
            <a:ext cx="1304925" cy="1306513"/>
          </a:xfrm>
          <a:custGeom>
            <a:avLst/>
            <a:gdLst>
              <a:gd name="T0" fmla="*/ 737 w 822"/>
              <a:gd name="T1" fmla="*/ 709 h 823"/>
              <a:gd name="T2" fmla="*/ 709 w 822"/>
              <a:gd name="T3" fmla="*/ 567 h 823"/>
              <a:gd name="T4" fmla="*/ 766 w 822"/>
              <a:gd name="T5" fmla="*/ 567 h 823"/>
              <a:gd name="T6" fmla="*/ 822 w 822"/>
              <a:gd name="T7" fmla="*/ 709 h 823"/>
              <a:gd name="T8" fmla="*/ 822 w 822"/>
              <a:gd name="T9" fmla="*/ 823 h 823"/>
              <a:gd name="T10" fmla="*/ 0 w 822"/>
              <a:gd name="T11" fmla="*/ 823 h 823"/>
              <a:gd name="T12" fmla="*/ 0 w 822"/>
              <a:gd name="T13" fmla="*/ 709 h 823"/>
              <a:gd name="T14" fmla="*/ 57 w 822"/>
              <a:gd name="T15" fmla="*/ 567 h 823"/>
              <a:gd name="T16" fmla="*/ 57 w 822"/>
              <a:gd name="T17" fmla="*/ 0 h 823"/>
              <a:gd name="T18" fmla="*/ 766 w 822"/>
              <a:gd name="T19" fmla="*/ 0 h 823"/>
              <a:gd name="T20" fmla="*/ 766 w 822"/>
              <a:gd name="T21" fmla="*/ 567 h 823"/>
              <a:gd name="T22" fmla="*/ 709 w 822"/>
              <a:gd name="T23" fmla="*/ 567 h 823"/>
              <a:gd name="T24" fmla="*/ 709 w 822"/>
              <a:gd name="T25" fmla="*/ 57 h 823"/>
              <a:gd name="T26" fmla="*/ 114 w 822"/>
              <a:gd name="T27" fmla="*/ 57 h 823"/>
              <a:gd name="T28" fmla="*/ 114 w 822"/>
              <a:gd name="T29" fmla="*/ 511 h 823"/>
              <a:gd name="T30" fmla="*/ 709 w 822"/>
              <a:gd name="T31" fmla="*/ 511 h 823"/>
              <a:gd name="T32" fmla="*/ 709 w 822"/>
              <a:gd name="T33" fmla="*/ 567 h 823"/>
              <a:gd name="T34" fmla="*/ 114 w 822"/>
              <a:gd name="T35" fmla="*/ 567 h 823"/>
              <a:gd name="T36" fmla="*/ 85 w 822"/>
              <a:gd name="T37" fmla="*/ 709 h 823"/>
              <a:gd name="T38" fmla="*/ 737 w 822"/>
              <a:gd name="T39" fmla="*/ 709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2" h="823">
                <a:moveTo>
                  <a:pt x="737" y="709"/>
                </a:moveTo>
                <a:lnTo>
                  <a:pt x="709" y="567"/>
                </a:lnTo>
                <a:lnTo>
                  <a:pt x="766" y="567"/>
                </a:lnTo>
                <a:lnTo>
                  <a:pt x="822" y="709"/>
                </a:lnTo>
                <a:lnTo>
                  <a:pt x="822" y="823"/>
                </a:lnTo>
                <a:lnTo>
                  <a:pt x="0" y="823"/>
                </a:lnTo>
                <a:lnTo>
                  <a:pt x="0" y="709"/>
                </a:lnTo>
                <a:lnTo>
                  <a:pt x="57" y="567"/>
                </a:lnTo>
                <a:lnTo>
                  <a:pt x="57" y="0"/>
                </a:lnTo>
                <a:lnTo>
                  <a:pt x="766" y="0"/>
                </a:lnTo>
                <a:lnTo>
                  <a:pt x="766" y="567"/>
                </a:lnTo>
                <a:lnTo>
                  <a:pt x="709" y="567"/>
                </a:lnTo>
                <a:lnTo>
                  <a:pt x="709" y="57"/>
                </a:lnTo>
                <a:lnTo>
                  <a:pt x="114" y="57"/>
                </a:lnTo>
                <a:lnTo>
                  <a:pt x="114" y="511"/>
                </a:lnTo>
                <a:lnTo>
                  <a:pt x="709" y="511"/>
                </a:lnTo>
                <a:lnTo>
                  <a:pt x="709" y="567"/>
                </a:lnTo>
                <a:lnTo>
                  <a:pt x="114" y="567"/>
                </a:lnTo>
                <a:lnTo>
                  <a:pt x="85" y="709"/>
                </a:lnTo>
                <a:lnTo>
                  <a:pt x="737" y="709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Freeform 82"/>
          <p:cNvSpPr>
            <a:spLocks/>
          </p:cNvSpPr>
          <p:nvPr/>
        </p:nvSpPr>
        <p:spPr bwMode="auto">
          <a:xfrm>
            <a:off x="2410888" y="3028617"/>
            <a:ext cx="1393825" cy="1214437"/>
          </a:xfrm>
          <a:custGeom>
            <a:avLst/>
            <a:gdLst>
              <a:gd name="T0" fmla="*/ 652 w 878"/>
              <a:gd name="T1" fmla="*/ 765 h 765"/>
              <a:gd name="T2" fmla="*/ 226 w 878"/>
              <a:gd name="T3" fmla="*/ 765 h 765"/>
              <a:gd name="T4" fmla="*/ 226 w 878"/>
              <a:gd name="T5" fmla="*/ 709 h 765"/>
              <a:gd name="T6" fmla="*/ 368 w 878"/>
              <a:gd name="T7" fmla="*/ 709 h 765"/>
              <a:gd name="T8" fmla="*/ 368 w 878"/>
              <a:gd name="T9" fmla="*/ 595 h 765"/>
              <a:gd name="T10" fmla="*/ 0 w 878"/>
              <a:gd name="T11" fmla="*/ 595 h 765"/>
              <a:gd name="T12" fmla="*/ 0 w 878"/>
              <a:gd name="T13" fmla="*/ 0 h 765"/>
              <a:gd name="T14" fmla="*/ 878 w 878"/>
              <a:gd name="T15" fmla="*/ 0 h 765"/>
              <a:gd name="T16" fmla="*/ 878 w 878"/>
              <a:gd name="T17" fmla="*/ 595 h 765"/>
              <a:gd name="T18" fmla="*/ 822 w 878"/>
              <a:gd name="T19" fmla="*/ 595 h 765"/>
              <a:gd name="T20" fmla="*/ 822 w 878"/>
              <a:gd name="T21" fmla="*/ 57 h 765"/>
              <a:gd name="T22" fmla="*/ 56 w 878"/>
              <a:gd name="T23" fmla="*/ 57 h 765"/>
              <a:gd name="T24" fmla="*/ 56 w 878"/>
              <a:gd name="T25" fmla="*/ 538 h 765"/>
              <a:gd name="T26" fmla="*/ 822 w 878"/>
              <a:gd name="T27" fmla="*/ 538 h 765"/>
              <a:gd name="T28" fmla="*/ 822 w 878"/>
              <a:gd name="T29" fmla="*/ 595 h 765"/>
              <a:gd name="T30" fmla="*/ 510 w 878"/>
              <a:gd name="T31" fmla="*/ 595 h 765"/>
              <a:gd name="T32" fmla="*/ 510 w 878"/>
              <a:gd name="T33" fmla="*/ 709 h 765"/>
              <a:gd name="T34" fmla="*/ 652 w 878"/>
              <a:gd name="T35" fmla="*/ 709 h 765"/>
              <a:gd name="T36" fmla="*/ 652 w 878"/>
              <a:gd name="T37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8" h="765">
                <a:moveTo>
                  <a:pt x="652" y="765"/>
                </a:moveTo>
                <a:lnTo>
                  <a:pt x="226" y="765"/>
                </a:lnTo>
                <a:lnTo>
                  <a:pt x="226" y="709"/>
                </a:lnTo>
                <a:lnTo>
                  <a:pt x="368" y="709"/>
                </a:lnTo>
                <a:lnTo>
                  <a:pt x="368" y="595"/>
                </a:lnTo>
                <a:lnTo>
                  <a:pt x="0" y="595"/>
                </a:lnTo>
                <a:lnTo>
                  <a:pt x="0" y="0"/>
                </a:lnTo>
                <a:lnTo>
                  <a:pt x="878" y="0"/>
                </a:lnTo>
                <a:lnTo>
                  <a:pt x="878" y="595"/>
                </a:lnTo>
                <a:lnTo>
                  <a:pt x="822" y="595"/>
                </a:lnTo>
                <a:lnTo>
                  <a:pt x="822" y="57"/>
                </a:lnTo>
                <a:lnTo>
                  <a:pt x="56" y="57"/>
                </a:lnTo>
                <a:lnTo>
                  <a:pt x="56" y="538"/>
                </a:lnTo>
                <a:lnTo>
                  <a:pt x="822" y="538"/>
                </a:lnTo>
                <a:lnTo>
                  <a:pt x="822" y="595"/>
                </a:lnTo>
                <a:lnTo>
                  <a:pt x="510" y="595"/>
                </a:lnTo>
                <a:lnTo>
                  <a:pt x="510" y="709"/>
                </a:lnTo>
                <a:lnTo>
                  <a:pt x="652" y="709"/>
                </a:lnTo>
                <a:lnTo>
                  <a:pt x="652" y="765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8" name="Group 172"/>
          <p:cNvGrpSpPr>
            <a:grpSpLocks/>
          </p:cNvGrpSpPr>
          <p:nvPr/>
        </p:nvGrpSpPr>
        <p:grpSpPr bwMode="auto">
          <a:xfrm>
            <a:off x="6413785" y="2925883"/>
            <a:ext cx="900113" cy="1350963"/>
            <a:chOff x="824" y="3010"/>
            <a:chExt cx="567" cy="851"/>
          </a:xfrm>
        </p:grpSpPr>
        <p:sp>
          <p:nvSpPr>
            <p:cNvPr id="29" name="Rectangle 167"/>
            <p:cNvSpPr>
              <a:spLocks noChangeArrowheads="1"/>
            </p:cNvSpPr>
            <p:nvPr/>
          </p:nvSpPr>
          <p:spPr bwMode="auto">
            <a:xfrm>
              <a:off x="909" y="3096"/>
              <a:ext cx="397" cy="680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Freeform 168"/>
            <p:cNvSpPr>
              <a:spLocks/>
            </p:cNvSpPr>
            <p:nvPr/>
          </p:nvSpPr>
          <p:spPr bwMode="auto">
            <a:xfrm>
              <a:off x="824" y="3010"/>
              <a:ext cx="567" cy="851"/>
            </a:xfrm>
            <a:custGeom>
              <a:avLst/>
              <a:gdLst>
                <a:gd name="T0" fmla="*/ 0 w 567"/>
                <a:gd name="T1" fmla="*/ 851 h 851"/>
                <a:gd name="T2" fmla="*/ 0 w 567"/>
                <a:gd name="T3" fmla="*/ 0 h 851"/>
                <a:gd name="T4" fmla="*/ 567 w 567"/>
                <a:gd name="T5" fmla="*/ 0 h 851"/>
                <a:gd name="T6" fmla="*/ 567 w 567"/>
                <a:gd name="T7" fmla="*/ 851 h 851"/>
                <a:gd name="T8" fmla="*/ 56 w 567"/>
                <a:gd name="T9" fmla="*/ 851 h 851"/>
                <a:gd name="T10" fmla="*/ 56 w 567"/>
                <a:gd name="T11" fmla="*/ 794 h 851"/>
                <a:gd name="T12" fmla="*/ 510 w 567"/>
                <a:gd name="T13" fmla="*/ 794 h 851"/>
                <a:gd name="T14" fmla="*/ 510 w 567"/>
                <a:gd name="T15" fmla="*/ 57 h 851"/>
                <a:gd name="T16" fmla="*/ 56 w 567"/>
                <a:gd name="T17" fmla="*/ 57 h 851"/>
                <a:gd name="T18" fmla="*/ 56 w 567"/>
                <a:gd name="T19" fmla="*/ 851 h 851"/>
                <a:gd name="T20" fmla="*/ 0 w 567"/>
                <a:gd name="T2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851">
                  <a:moveTo>
                    <a:pt x="0" y="851"/>
                  </a:moveTo>
                  <a:lnTo>
                    <a:pt x="0" y="0"/>
                  </a:lnTo>
                  <a:lnTo>
                    <a:pt x="567" y="0"/>
                  </a:lnTo>
                  <a:lnTo>
                    <a:pt x="567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510" y="794"/>
                  </a:lnTo>
                  <a:lnTo>
                    <a:pt x="510" y="57"/>
                  </a:lnTo>
                  <a:lnTo>
                    <a:pt x="56" y="57"/>
                  </a:lnTo>
                  <a:lnTo>
                    <a:pt x="56" y="851"/>
                  </a:lnTo>
                  <a:lnTo>
                    <a:pt x="0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" name="Group 171"/>
          <p:cNvGrpSpPr>
            <a:grpSpLocks/>
          </p:cNvGrpSpPr>
          <p:nvPr/>
        </p:nvGrpSpPr>
        <p:grpSpPr bwMode="auto">
          <a:xfrm>
            <a:off x="8279246" y="2922472"/>
            <a:ext cx="855662" cy="1350963"/>
            <a:chOff x="1929" y="2982"/>
            <a:chExt cx="539" cy="851"/>
          </a:xfrm>
        </p:grpSpPr>
        <p:sp>
          <p:nvSpPr>
            <p:cNvPr id="32" name="Rectangle 144"/>
            <p:cNvSpPr>
              <a:spLocks noChangeArrowheads="1"/>
            </p:cNvSpPr>
            <p:nvPr/>
          </p:nvSpPr>
          <p:spPr bwMode="auto">
            <a:xfrm>
              <a:off x="2043" y="3096"/>
              <a:ext cx="312" cy="368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145"/>
            <p:cNvSpPr>
              <a:spLocks noChangeArrowheads="1"/>
            </p:cNvSpPr>
            <p:nvPr/>
          </p:nvSpPr>
          <p:spPr bwMode="auto">
            <a:xfrm>
              <a:off x="2043" y="3492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146"/>
            <p:cNvSpPr>
              <a:spLocks noChangeArrowheads="1"/>
            </p:cNvSpPr>
            <p:nvPr/>
          </p:nvSpPr>
          <p:spPr bwMode="auto">
            <a:xfrm>
              <a:off x="2156" y="3492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147"/>
            <p:cNvSpPr>
              <a:spLocks noChangeArrowheads="1"/>
            </p:cNvSpPr>
            <p:nvPr/>
          </p:nvSpPr>
          <p:spPr bwMode="auto">
            <a:xfrm>
              <a:off x="2270" y="3492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148"/>
            <p:cNvSpPr>
              <a:spLocks noChangeArrowheads="1"/>
            </p:cNvSpPr>
            <p:nvPr/>
          </p:nvSpPr>
          <p:spPr bwMode="auto">
            <a:xfrm>
              <a:off x="2043" y="3577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Rectangle 149"/>
            <p:cNvSpPr>
              <a:spLocks noChangeArrowheads="1"/>
            </p:cNvSpPr>
            <p:nvPr/>
          </p:nvSpPr>
          <p:spPr bwMode="auto">
            <a:xfrm>
              <a:off x="2156" y="3577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Rectangle 150"/>
            <p:cNvSpPr>
              <a:spLocks noChangeArrowheads="1"/>
            </p:cNvSpPr>
            <p:nvPr/>
          </p:nvSpPr>
          <p:spPr bwMode="auto">
            <a:xfrm>
              <a:off x="2270" y="3577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151"/>
            <p:cNvSpPr>
              <a:spLocks noChangeArrowheads="1"/>
            </p:cNvSpPr>
            <p:nvPr/>
          </p:nvSpPr>
          <p:spPr bwMode="auto">
            <a:xfrm>
              <a:off x="2043" y="3663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Rectangle 152"/>
            <p:cNvSpPr>
              <a:spLocks noChangeArrowheads="1"/>
            </p:cNvSpPr>
            <p:nvPr/>
          </p:nvSpPr>
          <p:spPr bwMode="auto">
            <a:xfrm>
              <a:off x="2156" y="3663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153"/>
            <p:cNvSpPr>
              <a:spLocks noChangeArrowheads="1"/>
            </p:cNvSpPr>
            <p:nvPr/>
          </p:nvSpPr>
          <p:spPr bwMode="auto">
            <a:xfrm>
              <a:off x="2270" y="3663"/>
              <a:ext cx="85" cy="5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Freeform 170"/>
            <p:cNvSpPr>
              <a:spLocks/>
            </p:cNvSpPr>
            <p:nvPr/>
          </p:nvSpPr>
          <p:spPr bwMode="auto">
            <a:xfrm>
              <a:off x="1929" y="2982"/>
              <a:ext cx="539" cy="851"/>
            </a:xfrm>
            <a:custGeom>
              <a:avLst/>
              <a:gdLst>
                <a:gd name="T0" fmla="*/ 0 w 539"/>
                <a:gd name="T1" fmla="*/ 851 h 851"/>
                <a:gd name="T2" fmla="*/ 0 w 539"/>
                <a:gd name="T3" fmla="*/ 0 h 851"/>
                <a:gd name="T4" fmla="*/ 539 w 539"/>
                <a:gd name="T5" fmla="*/ 0 h 851"/>
                <a:gd name="T6" fmla="*/ 539 w 539"/>
                <a:gd name="T7" fmla="*/ 851 h 851"/>
                <a:gd name="T8" fmla="*/ 57 w 539"/>
                <a:gd name="T9" fmla="*/ 851 h 851"/>
                <a:gd name="T10" fmla="*/ 57 w 539"/>
                <a:gd name="T11" fmla="*/ 794 h 851"/>
                <a:gd name="T12" fmla="*/ 482 w 539"/>
                <a:gd name="T13" fmla="*/ 794 h 851"/>
                <a:gd name="T14" fmla="*/ 482 w 539"/>
                <a:gd name="T15" fmla="*/ 57 h 851"/>
                <a:gd name="T16" fmla="*/ 57 w 539"/>
                <a:gd name="T17" fmla="*/ 57 h 851"/>
                <a:gd name="T18" fmla="*/ 57 w 539"/>
                <a:gd name="T19" fmla="*/ 851 h 851"/>
                <a:gd name="T20" fmla="*/ 0 w 539"/>
                <a:gd name="T2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851">
                  <a:moveTo>
                    <a:pt x="0" y="851"/>
                  </a:moveTo>
                  <a:lnTo>
                    <a:pt x="0" y="0"/>
                  </a:lnTo>
                  <a:lnTo>
                    <a:pt x="539" y="0"/>
                  </a:lnTo>
                  <a:lnTo>
                    <a:pt x="539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482" y="794"/>
                  </a:lnTo>
                  <a:lnTo>
                    <a:pt x="482" y="57"/>
                  </a:lnTo>
                  <a:lnTo>
                    <a:pt x="57" y="57"/>
                  </a:lnTo>
                  <a:lnTo>
                    <a:pt x="57" y="851"/>
                  </a:lnTo>
                  <a:lnTo>
                    <a:pt x="0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629873" y="4914165"/>
            <a:ext cx="1216025" cy="1304925"/>
            <a:chOff x="4727575" y="3159125"/>
            <a:chExt cx="1216025" cy="1304925"/>
          </a:xfrm>
        </p:grpSpPr>
        <p:sp>
          <p:nvSpPr>
            <p:cNvPr id="44" name="Freeform 81"/>
            <p:cNvSpPr>
              <a:spLocks/>
            </p:cNvSpPr>
            <p:nvPr/>
          </p:nvSpPr>
          <p:spPr bwMode="auto">
            <a:xfrm>
              <a:off x="5357813" y="3159125"/>
              <a:ext cx="585787" cy="180975"/>
            </a:xfrm>
            <a:custGeom>
              <a:avLst/>
              <a:gdLst>
                <a:gd name="T0" fmla="*/ 369 w 369"/>
                <a:gd name="T1" fmla="*/ 0 h 114"/>
                <a:gd name="T2" fmla="*/ 312 w 369"/>
                <a:gd name="T3" fmla="*/ 114 h 114"/>
                <a:gd name="T4" fmla="*/ 0 w 369"/>
                <a:gd name="T5" fmla="*/ 114 h 114"/>
                <a:gd name="T6" fmla="*/ 85 w 369"/>
                <a:gd name="T7" fmla="*/ 0 h 114"/>
                <a:gd name="T8" fmla="*/ 369 w 3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14">
                  <a:moveTo>
                    <a:pt x="369" y="0"/>
                  </a:moveTo>
                  <a:lnTo>
                    <a:pt x="312" y="114"/>
                  </a:lnTo>
                  <a:lnTo>
                    <a:pt x="0" y="114"/>
                  </a:lnTo>
                  <a:lnTo>
                    <a:pt x="85" y="0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 flipH="1">
              <a:off x="4727575" y="3159125"/>
              <a:ext cx="585788" cy="180975"/>
            </a:xfrm>
            <a:custGeom>
              <a:avLst/>
              <a:gdLst>
                <a:gd name="T0" fmla="*/ 369 w 369"/>
                <a:gd name="T1" fmla="*/ 0 h 114"/>
                <a:gd name="T2" fmla="*/ 312 w 369"/>
                <a:gd name="T3" fmla="*/ 114 h 114"/>
                <a:gd name="T4" fmla="*/ 0 w 369"/>
                <a:gd name="T5" fmla="*/ 114 h 114"/>
                <a:gd name="T6" fmla="*/ 85 w 369"/>
                <a:gd name="T7" fmla="*/ 0 h 114"/>
                <a:gd name="T8" fmla="*/ 369 w 36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14">
                  <a:moveTo>
                    <a:pt x="369" y="0"/>
                  </a:moveTo>
                  <a:lnTo>
                    <a:pt x="312" y="114"/>
                  </a:lnTo>
                  <a:lnTo>
                    <a:pt x="0" y="114"/>
                  </a:lnTo>
                  <a:lnTo>
                    <a:pt x="85" y="0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85"/>
            <p:cNvSpPr>
              <a:spLocks/>
            </p:cNvSpPr>
            <p:nvPr/>
          </p:nvSpPr>
          <p:spPr bwMode="auto">
            <a:xfrm>
              <a:off x="5087938" y="3384550"/>
              <a:ext cx="495300" cy="1079500"/>
            </a:xfrm>
            <a:custGeom>
              <a:avLst/>
              <a:gdLst>
                <a:gd name="T0" fmla="*/ 0 w 312"/>
                <a:gd name="T1" fmla="*/ 680 h 680"/>
                <a:gd name="T2" fmla="*/ 0 w 312"/>
                <a:gd name="T3" fmla="*/ 0 h 680"/>
                <a:gd name="T4" fmla="*/ 312 w 312"/>
                <a:gd name="T5" fmla="*/ 0 h 680"/>
                <a:gd name="T6" fmla="*/ 312 w 312"/>
                <a:gd name="T7" fmla="*/ 680 h 680"/>
                <a:gd name="T8" fmla="*/ 56 w 312"/>
                <a:gd name="T9" fmla="*/ 680 h 680"/>
                <a:gd name="T10" fmla="*/ 56 w 312"/>
                <a:gd name="T11" fmla="*/ 623 h 680"/>
                <a:gd name="T12" fmla="*/ 255 w 312"/>
                <a:gd name="T13" fmla="*/ 623 h 680"/>
                <a:gd name="T14" fmla="*/ 255 w 312"/>
                <a:gd name="T15" fmla="*/ 56 h 680"/>
                <a:gd name="T16" fmla="*/ 56 w 312"/>
                <a:gd name="T17" fmla="*/ 56 h 680"/>
                <a:gd name="T18" fmla="*/ 56 w 312"/>
                <a:gd name="T19" fmla="*/ 680 h 680"/>
                <a:gd name="T20" fmla="*/ 0 w 312"/>
                <a:gd name="T2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680">
                  <a:moveTo>
                    <a:pt x="0" y="68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255" y="623"/>
                  </a:lnTo>
                  <a:lnTo>
                    <a:pt x="255" y="56"/>
                  </a:lnTo>
                  <a:lnTo>
                    <a:pt x="56" y="56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2770456" y="4929847"/>
            <a:ext cx="674687" cy="1306513"/>
            <a:chOff x="6078538" y="3203575"/>
            <a:chExt cx="674687" cy="1306513"/>
          </a:xfrm>
        </p:grpSpPr>
        <p:sp>
          <p:nvSpPr>
            <p:cNvPr id="48" name="Freeform 86"/>
            <p:cNvSpPr>
              <a:spLocks/>
            </p:cNvSpPr>
            <p:nvPr/>
          </p:nvSpPr>
          <p:spPr bwMode="auto">
            <a:xfrm>
              <a:off x="6213475" y="3203575"/>
              <a:ext cx="404813" cy="1171575"/>
            </a:xfrm>
            <a:custGeom>
              <a:avLst/>
              <a:gdLst>
                <a:gd name="T0" fmla="*/ 0 w 255"/>
                <a:gd name="T1" fmla="*/ 738 h 738"/>
                <a:gd name="T2" fmla="*/ 0 w 255"/>
                <a:gd name="T3" fmla="*/ 0 h 738"/>
                <a:gd name="T4" fmla="*/ 255 w 255"/>
                <a:gd name="T5" fmla="*/ 0 h 738"/>
                <a:gd name="T6" fmla="*/ 255 w 255"/>
                <a:gd name="T7" fmla="*/ 738 h 738"/>
                <a:gd name="T8" fmla="*/ 56 w 255"/>
                <a:gd name="T9" fmla="*/ 738 h 738"/>
                <a:gd name="T10" fmla="*/ 56 w 255"/>
                <a:gd name="T11" fmla="*/ 681 h 738"/>
                <a:gd name="T12" fmla="*/ 198 w 255"/>
                <a:gd name="T13" fmla="*/ 681 h 738"/>
                <a:gd name="T14" fmla="*/ 198 w 255"/>
                <a:gd name="T15" fmla="*/ 57 h 738"/>
                <a:gd name="T16" fmla="*/ 56 w 255"/>
                <a:gd name="T17" fmla="*/ 57 h 738"/>
                <a:gd name="T18" fmla="*/ 56 w 255"/>
                <a:gd name="T19" fmla="*/ 738 h 738"/>
                <a:gd name="T20" fmla="*/ 0 w 255"/>
                <a:gd name="T21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738">
                  <a:moveTo>
                    <a:pt x="0" y="738"/>
                  </a:moveTo>
                  <a:lnTo>
                    <a:pt x="0" y="0"/>
                  </a:lnTo>
                  <a:lnTo>
                    <a:pt x="255" y="0"/>
                  </a:lnTo>
                  <a:lnTo>
                    <a:pt x="255" y="738"/>
                  </a:lnTo>
                  <a:lnTo>
                    <a:pt x="56" y="738"/>
                  </a:lnTo>
                  <a:lnTo>
                    <a:pt x="56" y="681"/>
                  </a:lnTo>
                  <a:lnTo>
                    <a:pt x="198" y="681"/>
                  </a:lnTo>
                  <a:lnTo>
                    <a:pt x="198" y="57"/>
                  </a:lnTo>
                  <a:lnTo>
                    <a:pt x="56" y="57"/>
                  </a:lnTo>
                  <a:lnTo>
                    <a:pt x="56" y="738"/>
                  </a:lnTo>
                  <a:lnTo>
                    <a:pt x="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Freeform 87"/>
            <p:cNvSpPr>
              <a:spLocks/>
            </p:cNvSpPr>
            <p:nvPr/>
          </p:nvSpPr>
          <p:spPr bwMode="auto">
            <a:xfrm>
              <a:off x="6078538" y="3384550"/>
              <a:ext cx="674687" cy="1125538"/>
            </a:xfrm>
            <a:custGeom>
              <a:avLst/>
              <a:gdLst>
                <a:gd name="T0" fmla="*/ 56 w 425"/>
                <a:gd name="T1" fmla="*/ 0 h 709"/>
                <a:gd name="T2" fmla="*/ 0 w 425"/>
                <a:gd name="T3" fmla="*/ 0 h 709"/>
                <a:gd name="T4" fmla="*/ 0 w 425"/>
                <a:gd name="T5" fmla="*/ 709 h 709"/>
                <a:gd name="T6" fmla="*/ 425 w 425"/>
                <a:gd name="T7" fmla="*/ 709 h 709"/>
                <a:gd name="T8" fmla="*/ 425 w 425"/>
                <a:gd name="T9" fmla="*/ 0 h 709"/>
                <a:gd name="T10" fmla="*/ 368 w 425"/>
                <a:gd name="T11" fmla="*/ 0 h 709"/>
                <a:gd name="T12" fmla="*/ 368 w 425"/>
                <a:gd name="T13" fmla="*/ 652 h 709"/>
                <a:gd name="T14" fmla="*/ 56 w 425"/>
                <a:gd name="T15" fmla="*/ 652 h 709"/>
                <a:gd name="T16" fmla="*/ 56 w 425"/>
                <a:gd name="T1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709">
                  <a:moveTo>
                    <a:pt x="56" y="0"/>
                  </a:moveTo>
                  <a:lnTo>
                    <a:pt x="0" y="0"/>
                  </a:lnTo>
                  <a:lnTo>
                    <a:pt x="0" y="709"/>
                  </a:lnTo>
                  <a:lnTo>
                    <a:pt x="425" y="709"/>
                  </a:lnTo>
                  <a:lnTo>
                    <a:pt x="425" y="0"/>
                  </a:lnTo>
                  <a:lnTo>
                    <a:pt x="368" y="0"/>
                  </a:lnTo>
                  <a:lnTo>
                    <a:pt x="368" y="652"/>
                  </a:lnTo>
                  <a:lnTo>
                    <a:pt x="56" y="652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0" name="Freeform 101"/>
          <p:cNvSpPr>
            <a:spLocks/>
          </p:cNvSpPr>
          <p:nvPr/>
        </p:nvSpPr>
        <p:spPr bwMode="auto">
          <a:xfrm>
            <a:off x="4658610" y="4941470"/>
            <a:ext cx="630238" cy="1306513"/>
          </a:xfrm>
          <a:custGeom>
            <a:avLst/>
            <a:gdLst>
              <a:gd name="T0" fmla="*/ 0 w 397"/>
              <a:gd name="T1" fmla="*/ 823 h 823"/>
              <a:gd name="T2" fmla="*/ 0 w 397"/>
              <a:gd name="T3" fmla="*/ 0 h 823"/>
              <a:gd name="T4" fmla="*/ 397 w 397"/>
              <a:gd name="T5" fmla="*/ 0 h 823"/>
              <a:gd name="T6" fmla="*/ 397 w 397"/>
              <a:gd name="T7" fmla="*/ 823 h 823"/>
              <a:gd name="T8" fmla="*/ 56 w 397"/>
              <a:gd name="T9" fmla="*/ 823 h 823"/>
              <a:gd name="T10" fmla="*/ 56 w 397"/>
              <a:gd name="T11" fmla="*/ 766 h 823"/>
              <a:gd name="T12" fmla="*/ 340 w 397"/>
              <a:gd name="T13" fmla="*/ 766 h 823"/>
              <a:gd name="T14" fmla="*/ 340 w 397"/>
              <a:gd name="T15" fmla="*/ 57 h 823"/>
              <a:gd name="T16" fmla="*/ 56 w 397"/>
              <a:gd name="T17" fmla="*/ 57 h 823"/>
              <a:gd name="T18" fmla="*/ 56 w 397"/>
              <a:gd name="T19" fmla="*/ 823 h 823"/>
              <a:gd name="T20" fmla="*/ 0 w 397"/>
              <a:gd name="T21" fmla="*/ 82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7" h="823">
                <a:moveTo>
                  <a:pt x="0" y="823"/>
                </a:moveTo>
                <a:lnTo>
                  <a:pt x="0" y="0"/>
                </a:lnTo>
                <a:lnTo>
                  <a:pt x="397" y="0"/>
                </a:lnTo>
                <a:lnTo>
                  <a:pt x="397" y="823"/>
                </a:lnTo>
                <a:lnTo>
                  <a:pt x="56" y="823"/>
                </a:lnTo>
                <a:lnTo>
                  <a:pt x="56" y="766"/>
                </a:lnTo>
                <a:lnTo>
                  <a:pt x="340" y="766"/>
                </a:lnTo>
                <a:lnTo>
                  <a:pt x="340" y="57"/>
                </a:lnTo>
                <a:lnTo>
                  <a:pt x="56" y="57"/>
                </a:lnTo>
                <a:lnTo>
                  <a:pt x="56" y="823"/>
                </a:lnTo>
                <a:lnTo>
                  <a:pt x="0" y="823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1" name="Group 180"/>
          <p:cNvGrpSpPr>
            <a:grpSpLocks/>
          </p:cNvGrpSpPr>
          <p:nvPr/>
        </p:nvGrpSpPr>
        <p:grpSpPr bwMode="auto">
          <a:xfrm>
            <a:off x="6483408" y="4840152"/>
            <a:ext cx="674688" cy="1350963"/>
            <a:chOff x="909" y="2982"/>
            <a:chExt cx="425" cy="851"/>
          </a:xfrm>
        </p:grpSpPr>
        <p:sp>
          <p:nvSpPr>
            <p:cNvPr id="52" name="Freeform 178"/>
            <p:cNvSpPr>
              <a:spLocks/>
            </p:cNvSpPr>
            <p:nvPr/>
          </p:nvSpPr>
          <p:spPr bwMode="auto">
            <a:xfrm>
              <a:off x="909" y="3181"/>
              <a:ext cx="425" cy="652"/>
            </a:xfrm>
            <a:custGeom>
              <a:avLst/>
              <a:gdLst>
                <a:gd name="T0" fmla="*/ 0 w 425"/>
                <a:gd name="T1" fmla="*/ 652 h 652"/>
                <a:gd name="T2" fmla="*/ 0 w 425"/>
                <a:gd name="T3" fmla="*/ 0 h 652"/>
                <a:gd name="T4" fmla="*/ 425 w 425"/>
                <a:gd name="T5" fmla="*/ 0 h 652"/>
                <a:gd name="T6" fmla="*/ 425 w 425"/>
                <a:gd name="T7" fmla="*/ 652 h 652"/>
                <a:gd name="T8" fmla="*/ 85 w 425"/>
                <a:gd name="T9" fmla="*/ 652 h 652"/>
                <a:gd name="T10" fmla="*/ 85 w 425"/>
                <a:gd name="T11" fmla="*/ 567 h 652"/>
                <a:gd name="T12" fmla="*/ 340 w 425"/>
                <a:gd name="T13" fmla="*/ 567 h 652"/>
                <a:gd name="T14" fmla="*/ 340 w 425"/>
                <a:gd name="T15" fmla="*/ 85 h 652"/>
                <a:gd name="T16" fmla="*/ 85 w 425"/>
                <a:gd name="T17" fmla="*/ 85 h 652"/>
                <a:gd name="T18" fmla="*/ 85 w 425"/>
                <a:gd name="T19" fmla="*/ 652 h 652"/>
                <a:gd name="T20" fmla="*/ 0 w 425"/>
                <a:gd name="T21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652">
                  <a:moveTo>
                    <a:pt x="0" y="652"/>
                  </a:moveTo>
                  <a:lnTo>
                    <a:pt x="0" y="0"/>
                  </a:lnTo>
                  <a:lnTo>
                    <a:pt x="425" y="0"/>
                  </a:lnTo>
                  <a:lnTo>
                    <a:pt x="425" y="652"/>
                  </a:lnTo>
                  <a:lnTo>
                    <a:pt x="85" y="652"/>
                  </a:lnTo>
                  <a:lnTo>
                    <a:pt x="85" y="567"/>
                  </a:lnTo>
                  <a:lnTo>
                    <a:pt x="340" y="567"/>
                  </a:lnTo>
                  <a:lnTo>
                    <a:pt x="340" y="85"/>
                  </a:lnTo>
                  <a:lnTo>
                    <a:pt x="85" y="85"/>
                  </a:lnTo>
                  <a:lnTo>
                    <a:pt x="85" y="652"/>
                  </a:lnTo>
                  <a:lnTo>
                    <a:pt x="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179"/>
            <p:cNvSpPr>
              <a:spLocks noChangeArrowheads="1"/>
            </p:cNvSpPr>
            <p:nvPr/>
          </p:nvSpPr>
          <p:spPr bwMode="auto">
            <a:xfrm>
              <a:off x="1249" y="2982"/>
              <a:ext cx="85" cy="19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8058583" y="5054976"/>
            <a:ext cx="1304925" cy="1079500"/>
            <a:chOff x="812800" y="3384550"/>
            <a:chExt cx="1304925" cy="1079500"/>
          </a:xfrm>
        </p:grpSpPr>
        <p:sp>
          <p:nvSpPr>
            <p:cNvPr id="55" name="Freeform 68"/>
            <p:cNvSpPr>
              <a:spLocks/>
            </p:cNvSpPr>
            <p:nvPr/>
          </p:nvSpPr>
          <p:spPr bwMode="auto">
            <a:xfrm>
              <a:off x="1668463" y="3563938"/>
              <a:ext cx="134937" cy="900112"/>
            </a:xfrm>
            <a:custGeom>
              <a:avLst/>
              <a:gdLst>
                <a:gd name="T0" fmla="*/ 113 w 113"/>
                <a:gd name="T1" fmla="*/ 567 h 567"/>
                <a:gd name="T2" fmla="*/ 113 w 113"/>
                <a:gd name="T3" fmla="*/ 57 h 567"/>
                <a:gd name="T4" fmla="*/ 56 w 113"/>
                <a:gd name="T5" fmla="*/ 0 h 567"/>
                <a:gd name="T6" fmla="*/ 0 w 113"/>
                <a:gd name="T7" fmla="*/ 57 h 567"/>
                <a:gd name="T8" fmla="*/ 0 w 113"/>
                <a:gd name="T9" fmla="*/ 567 h 567"/>
                <a:gd name="T10" fmla="*/ 113 w 113"/>
                <a:gd name="T1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67">
                  <a:moveTo>
                    <a:pt x="113" y="567"/>
                  </a:moveTo>
                  <a:lnTo>
                    <a:pt x="113" y="57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0" y="567"/>
                  </a:lnTo>
                  <a:lnTo>
                    <a:pt x="113" y="567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71"/>
            <p:cNvSpPr>
              <a:spLocks/>
            </p:cNvSpPr>
            <p:nvPr/>
          </p:nvSpPr>
          <p:spPr bwMode="auto">
            <a:xfrm>
              <a:off x="812800" y="3384550"/>
              <a:ext cx="1304925" cy="989013"/>
            </a:xfrm>
            <a:custGeom>
              <a:avLst/>
              <a:gdLst>
                <a:gd name="T0" fmla="*/ 511 w 822"/>
                <a:gd name="T1" fmla="*/ 567 h 623"/>
                <a:gd name="T2" fmla="*/ 511 w 822"/>
                <a:gd name="T3" fmla="*/ 623 h 623"/>
                <a:gd name="T4" fmla="*/ 0 w 822"/>
                <a:gd name="T5" fmla="*/ 623 h 623"/>
                <a:gd name="T6" fmla="*/ 0 w 822"/>
                <a:gd name="T7" fmla="*/ 0 h 623"/>
                <a:gd name="T8" fmla="*/ 822 w 822"/>
                <a:gd name="T9" fmla="*/ 0 h 623"/>
                <a:gd name="T10" fmla="*/ 822 w 822"/>
                <a:gd name="T11" fmla="*/ 623 h 623"/>
                <a:gd name="T12" fmla="*/ 652 w 822"/>
                <a:gd name="T13" fmla="*/ 623 h 623"/>
                <a:gd name="T14" fmla="*/ 652 w 822"/>
                <a:gd name="T15" fmla="*/ 567 h 623"/>
                <a:gd name="T16" fmla="*/ 766 w 822"/>
                <a:gd name="T17" fmla="*/ 567 h 623"/>
                <a:gd name="T18" fmla="*/ 766 w 822"/>
                <a:gd name="T19" fmla="*/ 56 h 623"/>
                <a:gd name="T20" fmla="*/ 57 w 822"/>
                <a:gd name="T21" fmla="*/ 56 h 623"/>
                <a:gd name="T22" fmla="*/ 57 w 822"/>
                <a:gd name="T23" fmla="*/ 567 h 623"/>
                <a:gd name="T24" fmla="*/ 511 w 822"/>
                <a:gd name="T25" fmla="*/ 56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2" h="623">
                  <a:moveTo>
                    <a:pt x="511" y="567"/>
                  </a:moveTo>
                  <a:lnTo>
                    <a:pt x="511" y="623"/>
                  </a:lnTo>
                  <a:lnTo>
                    <a:pt x="0" y="623"/>
                  </a:lnTo>
                  <a:lnTo>
                    <a:pt x="0" y="0"/>
                  </a:lnTo>
                  <a:lnTo>
                    <a:pt x="822" y="0"/>
                  </a:lnTo>
                  <a:lnTo>
                    <a:pt x="822" y="623"/>
                  </a:lnTo>
                  <a:lnTo>
                    <a:pt x="652" y="623"/>
                  </a:lnTo>
                  <a:lnTo>
                    <a:pt x="652" y="567"/>
                  </a:lnTo>
                  <a:lnTo>
                    <a:pt x="766" y="567"/>
                  </a:lnTo>
                  <a:lnTo>
                    <a:pt x="766" y="56"/>
                  </a:lnTo>
                  <a:lnTo>
                    <a:pt x="57" y="56"/>
                  </a:lnTo>
                  <a:lnTo>
                    <a:pt x="57" y="567"/>
                  </a:lnTo>
                  <a:lnTo>
                    <a:pt x="51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32720" y="4907619"/>
            <a:ext cx="1214438" cy="1214438"/>
            <a:chOff x="4638675" y="4778375"/>
            <a:chExt cx="1214438" cy="1214438"/>
          </a:xfrm>
        </p:grpSpPr>
        <p:grpSp>
          <p:nvGrpSpPr>
            <p:cNvPr id="3" name="Group 95"/>
            <p:cNvGrpSpPr>
              <a:grpSpLocks/>
            </p:cNvGrpSpPr>
            <p:nvPr/>
          </p:nvGrpSpPr>
          <p:grpSpPr bwMode="auto">
            <a:xfrm>
              <a:off x="4638675" y="4778375"/>
              <a:ext cx="1214438" cy="1214438"/>
              <a:chOff x="1788" y="3067"/>
              <a:chExt cx="765" cy="765"/>
            </a:xfrm>
          </p:grpSpPr>
          <p:sp>
            <p:nvSpPr>
              <p:cNvPr id="5" name="AutoShape 93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765" cy="765"/>
              </a:xfrm>
              <a:custGeom>
                <a:avLst/>
                <a:gdLst>
                  <a:gd name="G0" fmla="+- 1327 0 0"/>
                  <a:gd name="G1" fmla="+- 21600 0 1327"/>
                  <a:gd name="G2" fmla="+- 21600 0 13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7" y="10800"/>
                    </a:moveTo>
                    <a:cubicBezTo>
                      <a:pt x="1327" y="16032"/>
                      <a:pt x="5568" y="20273"/>
                      <a:pt x="10800" y="20273"/>
                    </a:cubicBezTo>
                    <a:cubicBezTo>
                      <a:pt x="16032" y="20273"/>
                      <a:pt x="20273" y="16032"/>
                      <a:pt x="20273" y="10800"/>
                    </a:cubicBezTo>
                    <a:cubicBezTo>
                      <a:pt x="20273" y="5568"/>
                      <a:pt x="16032" y="1327"/>
                      <a:pt x="10800" y="1327"/>
                    </a:cubicBezTo>
                    <a:cubicBezTo>
                      <a:pt x="5568" y="1327"/>
                      <a:pt x="1327" y="5568"/>
                      <a:pt x="132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AutoShape 94"/>
              <p:cNvSpPr>
                <a:spLocks noChangeArrowheads="1"/>
              </p:cNvSpPr>
              <p:nvPr/>
            </p:nvSpPr>
            <p:spPr bwMode="auto">
              <a:xfrm>
                <a:off x="2043" y="3323"/>
                <a:ext cx="255" cy="255"/>
              </a:xfrm>
              <a:custGeom>
                <a:avLst/>
                <a:gdLst>
                  <a:gd name="G0" fmla="+- 4377 0 0"/>
                  <a:gd name="G1" fmla="+- 21600 0 4377"/>
                  <a:gd name="G2" fmla="+- 21600 0 437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377" y="10800"/>
                    </a:moveTo>
                    <a:cubicBezTo>
                      <a:pt x="4377" y="14347"/>
                      <a:pt x="7253" y="17223"/>
                      <a:pt x="10800" y="17223"/>
                    </a:cubicBezTo>
                    <a:cubicBezTo>
                      <a:pt x="14347" y="17223"/>
                      <a:pt x="17223" y="14347"/>
                      <a:pt x="17223" y="10800"/>
                    </a:cubicBezTo>
                    <a:cubicBezTo>
                      <a:pt x="17223" y="7253"/>
                      <a:pt x="14347" y="4377"/>
                      <a:pt x="10800" y="4377"/>
                    </a:cubicBezTo>
                    <a:cubicBezTo>
                      <a:pt x="7253" y="4377"/>
                      <a:pt x="4377" y="7253"/>
                      <a:pt x="437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" name="WordArt 96"/>
            <p:cNvSpPr>
              <a:spLocks noChangeArrowheads="1" noChangeShapeType="1" noTextEdit="1"/>
            </p:cNvSpPr>
            <p:nvPr/>
          </p:nvSpPr>
          <p:spPr bwMode="auto">
            <a:xfrm>
              <a:off x="4997450" y="4959350"/>
              <a:ext cx="49530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Impact"/>
                </a:rPr>
                <a:t>DVD-R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Impact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32520" y="4907619"/>
            <a:ext cx="1214438" cy="1214438"/>
            <a:chOff x="5937250" y="4778375"/>
            <a:chExt cx="1214438" cy="1214438"/>
          </a:xfrm>
        </p:grpSpPr>
        <p:grpSp>
          <p:nvGrpSpPr>
            <p:cNvPr id="8" name="Group 97"/>
            <p:cNvGrpSpPr>
              <a:grpSpLocks/>
            </p:cNvGrpSpPr>
            <p:nvPr/>
          </p:nvGrpSpPr>
          <p:grpSpPr bwMode="auto">
            <a:xfrm>
              <a:off x="5937250" y="4778375"/>
              <a:ext cx="1214438" cy="1214438"/>
              <a:chOff x="1788" y="3067"/>
              <a:chExt cx="765" cy="765"/>
            </a:xfrm>
          </p:grpSpPr>
          <p:sp>
            <p:nvSpPr>
              <p:cNvPr id="10" name="AutoShape 98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765" cy="765"/>
              </a:xfrm>
              <a:custGeom>
                <a:avLst/>
                <a:gdLst>
                  <a:gd name="G0" fmla="+- 1327 0 0"/>
                  <a:gd name="G1" fmla="+- 21600 0 1327"/>
                  <a:gd name="G2" fmla="+- 21600 0 13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7" y="10800"/>
                    </a:moveTo>
                    <a:cubicBezTo>
                      <a:pt x="1327" y="16032"/>
                      <a:pt x="5568" y="20273"/>
                      <a:pt x="10800" y="20273"/>
                    </a:cubicBezTo>
                    <a:cubicBezTo>
                      <a:pt x="16032" y="20273"/>
                      <a:pt x="20273" y="16032"/>
                      <a:pt x="20273" y="10800"/>
                    </a:cubicBezTo>
                    <a:cubicBezTo>
                      <a:pt x="20273" y="5568"/>
                      <a:pt x="16032" y="1327"/>
                      <a:pt x="10800" y="1327"/>
                    </a:cubicBezTo>
                    <a:cubicBezTo>
                      <a:pt x="5568" y="1327"/>
                      <a:pt x="1327" y="5568"/>
                      <a:pt x="132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99"/>
              <p:cNvSpPr>
                <a:spLocks noChangeArrowheads="1"/>
              </p:cNvSpPr>
              <p:nvPr/>
            </p:nvSpPr>
            <p:spPr bwMode="auto">
              <a:xfrm>
                <a:off x="2043" y="3323"/>
                <a:ext cx="255" cy="255"/>
              </a:xfrm>
              <a:custGeom>
                <a:avLst/>
                <a:gdLst>
                  <a:gd name="G0" fmla="+- 4377 0 0"/>
                  <a:gd name="G1" fmla="+- 21600 0 4377"/>
                  <a:gd name="G2" fmla="+- 21600 0 437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377" y="10800"/>
                    </a:moveTo>
                    <a:cubicBezTo>
                      <a:pt x="4377" y="14347"/>
                      <a:pt x="7253" y="17223"/>
                      <a:pt x="10800" y="17223"/>
                    </a:cubicBezTo>
                    <a:cubicBezTo>
                      <a:pt x="14347" y="17223"/>
                      <a:pt x="17223" y="14347"/>
                      <a:pt x="17223" y="10800"/>
                    </a:cubicBezTo>
                    <a:cubicBezTo>
                      <a:pt x="17223" y="7253"/>
                      <a:pt x="14347" y="4377"/>
                      <a:pt x="10800" y="4377"/>
                    </a:cubicBezTo>
                    <a:cubicBezTo>
                      <a:pt x="7253" y="4377"/>
                      <a:pt x="4377" y="7253"/>
                      <a:pt x="437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" name="WordArt 100"/>
            <p:cNvSpPr>
              <a:spLocks noChangeArrowheads="1" noChangeShapeType="1" noTextEdit="1"/>
            </p:cNvSpPr>
            <p:nvPr/>
          </p:nvSpPr>
          <p:spPr bwMode="auto">
            <a:xfrm>
              <a:off x="6296025" y="4959350"/>
              <a:ext cx="49530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Impact"/>
                </a:rPr>
                <a:t>DVD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Impact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322930" y="4907619"/>
            <a:ext cx="1214437" cy="1214438"/>
            <a:chOff x="7227888" y="4778375"/>
            <a:chExt cx="1214437" cy="1214438"/>
          </a:xfrm>
        </p:grpSpPr>
        <p:grpSp>
          <p:nvGrpSpPr>
            <p:cNvPr id="13" name="Group 101"/>
            <p:cNvGrpSpPr>
              <a:grpSpLocks/>
            </p:cNvGrpSpPr>
            <p:nvPr/>
          </p:nvGrpSpPr>
          <p:grpSpPr bwMode="auto">
            <a:xfrm>
              <a:off x="7227888" y="4778375"/>
              <a:ext cx="1214437" cy="1214438"/>
              <a:chOff x="1788" y="3067"/>
              <a:chExt cx="765" cy="765"/>
            </a:xfrm>
          </p:grpSpPr>
          <p:sp>
            <p:nvSpPr>
              <p:cNvPr id="15" name="AutoShape 102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765" cy="765"/>
              </a:xfrm>
              <a:custGeom>
                <a:avLst/>
                <a:gdLst>
                  <a:gd name="G0" fmla="+- 1327 0 0"/>
                  <a:gd name="G1" fmla="+- 21600 0 1327"/>
                  <a:gd name="G2" fmla="+- 21600 0 13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7" y="10800"/>
                    </a:moveTo>
                    <a:cubicBezTo>
                      <a:pt x="1327" y="16032"/>
                      <a:pt x="5568" y="20273"/>
                      <a:pt x="10800" y="20273"/>
                    </a:cubicBezTo>
                    <a:cubicBezTo>
                      <a:pt x="16032" y="20273"/>
                      <a:pt x="20273" y="16032"/>
                      <a:pt x="20273" y="10800"/>
                    </a:cubicBezTo>
                    <a:cubicBezTo>
                      <a:pt x="20273" y="5568"/>
                      <a:pt x="16032" y="1327"/>
                      <a:pt x="10800" y="1327"/>
                    </a:cubicBezTo>
                    <a:cubicBezTo>
                      <a:pt x="5568" y="1327"/>
                      <a:pt x="1327" y="5568"/>
                      <a:pt x="132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103"/>
              <p:cNvSpPr>
                <a:spLocks noChangeArrowheads="1"/>
              </p:cNvSpPr>
              <p:nvPr/>
            </p:nvSpPr>
            <p:spPr bwMode="auto">
              <a:xfrm>
                <a:off x="2043" y="3323"/>
                <a:ext cx="255" cy="255"/>
              </a:xfrm>
              <a:custGeom>
                <a:avLst/>
                <a:gdLst>
                  <a:gd name="G0" fmla="+- 4377 0 0"/>
                  <a:gd name="G1" fmla="+- 21600 0 4377"/>
                  <a:gd name="G2" fmla="+- 21600 0 437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377" y="10800"/>
                    </a:moveTo>
                    <a:cubicBezTo>
                      <a:pt x="4377" y="14347"/>
                      <a:pt x="7253" y="17223"/>
                      <a:pt x="10800" y="17223"/>
                    </a:cubicBezTo>
                    <a:cubicBezTo>
                      <a:pt x="14347" y="17223"/>
                      <a:pt x="17223" y="14347"/>
                      <a:pt x="17223" y="10800"/>
                    </a:cubicBezTo>
                    <a:cubicBezTo>
                      <a:pt x="17223" y="7253"/>
                      <a:pt x="14347" y="4377"/>
                      <a:pt x="10800" y="4377"/>
                    </a:cubicBezTo>
                    <a:cubicBezTo>
                      <a:pt x="7253" y="4377"/>
                      <a:pt x="4377" y="7253"/>
                      <a:pt x="437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" name="WordArt 104"/>
            <p:cNvSpPr>
              <a:spLocks noChangeArrowheads="1" noChangeShapeType="1" noTextEdit="1"/>
            </p:cNvSpPr>
            <p:nvPr/>
          </p:nvSpPr>
          <p:spPr bwMode="auto">
            <a:xfrm>
              <a:off x="7586663" y="4959350"/>
              <a:ext cx="49530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 smtClean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Impact"/>
                </a:rPr>
                <a:t>CD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Impact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8084343" y="4907619"/>
            <a:ext cx="1214438" cy="1214438"/>
            <a:chOff x="8553450" y="4778375"/>
            <a:chExt cx="1214438" cy="1214438"/>
          </a:xfrm>
        </p:grpSpPr>
        <p:grpSp>
          <p:nvGrpSpPr>
            <p:cNvPr id="18" name="Group 105"/>
            <p:cNvGrpSpPr>
              <a:grpSpLocks/>
            </p:cNvGrpSpPr>
            <p:nvPr/>
          </p:nvGrpSpPr>
          <p:grpSpPr bwMode="auto">
            <a:xfrm>
              <a:off x="8553450" y="4778375"/>
              <a:ext cx="1214438" cy="1214438"/>
              <a:chOff x="1788" y="3067"/>
              <a:chExt cx="765" cy="765"/>
            </a:xfrm>
          </p:grpSpPr>
          <p:sp>
            <p:nvSpPr>
              <p:cNvPr id="20" name="AutoShape 106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765" cy="765"/>
              </a:xfrm>
              <a:custGeom>
                <a:avLst/>
                <a:gdLst>
                  <a:gd name="G0" fmla="+- 1327 0 0"/>
                  <a:gd name="G1" fmla="+- 21600 0 1327"/>
                  <a:gd name="G2" fmla="+- 21600 0 13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7" y="10800"/>
                    </a:moveTo>
                    <a:cubicBezTo>
                      <a:pt x="1327" y="16032"/>
                      <a:pt x="5568" y="20273"/>
                      <a:pt x="10800" y="20273"/>
                    </a:cubicBezTo>
                    <a:cubicBezTo>
                      <a:pt x="16032" y="20273"/>
                      <a:pt x="20273" y="16032"/>
                      <a:pt x="20273" y="10800"/>
                    </a:cubicBezTo>
                    <a:cubicBezTo>
                      <a:pt x="20273" y="5568"/>
                      <a:pt x="16032" y="1327"/>
                      <a:pt x="10800" y="1327"/>
                    </a:cubicBezTo>
                    <a:cubicBezTo>
                      <a:pt x="5568" y="1327"/>
                      <a:pt x="1327" y="5568"/>
                      <a:pt x="132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107"/>
              <p:cNvSpPr>
                <a:spLocks noChangeArrowheads="1"/>
              </p:cNvSpPr>
              <p:nvPr/>
            </p:nvSpPr>
            <p:spPr bwMode="auto">
              <a:xfrm>
                <a:off x="2043" y="3323"/>
                <a:ext cx="255" cy="255"/>
              </a:xfrm>
              <a:custGeom>
                <a:avLst/>
                <a:gdLst>
                  <a:gd name="G0" fmla="+- 4377 0 0"/>
                  <a:gd name="G1" fmla="+- 21600 0 4377"/>
                  <a:gd name="G2" fmla="+- 21600 0 437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377" y="10800"/>
                    </a:moveTo>
                    <a:cubicBezTo>
                      <a:pt x="4377" y="14347"/>
                      <a:pt x="7253" y="17223"/>
                      <a:pt x="10800" y="17223"/>
                    </a:cubicBezTo>
                    <a:cubicBezTo>
                      <a:pt x="14347" y="17223"/>
                      <a:pt x="17223" y="14347"/>
                      <a:pt x="17223" y="10800"/>
                    </a:cubicBezTo>
                    <a:cubicBezTo>
                      <a:pt x="17223" y="7253"/>
                      <a:pt x="14347" y="4377"/>
                      <a:pt x="10800" y="4377"/>
                    </a:cubicBezTo>
                    <a:cubicBezTo>
                      <a:pt x="7253" y="4377"/>
                      <a:pt x="4377" y="7253"/>
                      <a:pt x="437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WordArt 108"/>
            <p:cNvSpPr>
              <a:spLocks noChangeArrowheads="1" noChangeShapeType="1" noTextEdit="1"/>
            </p:cNvSpPr>
            <p:nvPr/>
          </p:nvSpPr>
          <p:spPr bwMode="auto">
            <a:xfrm>
              <a:off x="8912225" y="4959350"/>
              <a:ext cx="49530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Impact"/>
                </a:rPr>
                <a:t>Blu-ray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Impact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6258145" y="4907620"/>
            <a:ext cx="1214438" cy="1214437"/>
            <a:chOff x="8553450" y="3433763"/>
            <a:chExt cx="1214438" cy="1214437"/>
          </a:xfrm>
        </p:grpSpPr>
        <p:grpSp>
          <p:nvGrpSpPr>
            <p:cNvPr id="23" name="Group 109"/>
            <p:cNvGrpSpPr>
              <a:grpSpLocks/>
            </p:cNvGrpSpPr>
            <p:nvPr/>
          </p:nvGrpSpPr>
          <p:grpSpPr bwMode="auto">
            <a:xfrm>
              <a:off x="8553450" y="3433763"/>
              <a:ext cx="1214438" cy="1214437"/>
              <a:chOff x="1788" y="3067"/>
              <a:chExt cx="765" cy="765"/>
            </a:xfrm>
          </p:grpSpPr>
          <p:sp>
            <p:nvSpPr>
              <p:cNvPr id="25" name="AutoShape 110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765" cy="765"/>
              </a:xfrm>
              <a:custGeom>
                <a:avLst/>
                <a:gdLst>
                  <a:gd name="G0" fmla="+- 1327 0 0"/>
                  <a:gd name="G1" fmla="+- 21600 0 1327"/>
                  <a:gd name="G2" fmla="+- 21600 0 13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7" y="10800"/>
                    </a:moveTo>
                    <a:cubicBezTo>
                      <a:pt x="1327" y="16032"/>
                      <a:pt x="5568" y="20273"/>
                      <a:pt x="10800" y="20273"/>
                    </a:cubicBezTo>
                    <a:cubicBezTo>
                      <a:pt x="16032" y="20273"/>
                      <a:pt x="20273" y="16032"/>
                      <a:pt x="20273" y="10800"/>
                    </a:cubicBezTo>
                    <a:cubicBezTo>
                      <a:pt x="20273" y="5568"/>
                      <a:pt x="16032" y="1327"/>
                      <a:pt x="10800" y="1327"/>
                    </a:cubicBezTo>
                    <a:cubicBezTo>
                      <a:pt x="5568" y="1327"/>
                      <a:pt x="1327" y="5568"/>
                      <a:pt x="132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111"/>
              <p:cNvSpPr>
                <a:spLocks noChangeArrowheads="1"/>
              </p:cNvSpPr>
              <p:nvPr/>
            </p:nvSpPr>
            <p:spPr bwMode="auto">
              <a:xfrm>
                <a:off x="2043" y="3323"/>
                <a:ext cx="255" cy="255"/>
              </a:xfrm>
              <a:custGeom>
                <a:avLst/>
                <a:gdLst>
                  <a:gd name="G0" fmla="+- 4377 0 0"/>
                  <a:gd name="G1" fmla="+- 21600 0 4377"/>
                  <a:gd name="G2" fmla="+- 21600 0 437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377" y="10800"/>
                    </a:moveTo>
                    <a:cubicBezTo>
                      <a:pt x="4377" y="14347"/>
                      <a:pt x="7253" y="17223"/>
                      <a:pt x="10800" y="17223"/>
                    </a:cubicBezTo>
                    <a:cubicBezTo>
                      <a:pt x="14347" y="17223"/>
                      <a:pt x="17223" y="14347"/>
                      <a:pt x="17223" y="10800"/>
                    </a:cubicBezTo>
                    <a:cubicBezTo>
                      <a:pt x="17223" y="7253"/>
                      <a:pt x="14347" y="4377"/>
                      <a:pt x="10800" y="4377"/>
                    </a:cubicBezTo>
                    <a:cubicBezTo>
                      <a:pt x="7253" y="4377"/>
                      <a:pt x="4377" y="7253"/>
                      <a:pt x="437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" name="WordArt 112"/>
            <p:cNvSpPr>
              <a:spLocks noChangeArrowheads="1" noChangeShapeType="1" noTextEdit="1"/>
            </p:cNvSpPr>
            <p:nvPr/>
          </p:nvSpPr>
          <p:spPr bwMode="auto">
            <a:xfrm>
              <a:off x="8912225" y="3614738"/>
              <a:ext cx="49530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 smtClean="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Impact"/>
                </a:rPr>
                <a:t>DISK</a:t>
              </a:r>
              <a:endParaRPr lang="ja-JP" altLang="en-US" sz="3600" b="1" kern="10" dirty="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Impact"/>
              </a:endParaRPr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903189" y="2978045"/>
            <a:ext cx="671512" cy="1304925"/>
            <a:chOff x="370" y="1565"/>
            <a:chExt cx="539" cy="1049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370" y="1565"/>
              <a:ext cx="539" cy="539"/>
            </a:xfrm>
            <a:custGeom>
              <a:avLst/>
              <a:gdLst>
                <a:gd name="G0" fmla="+- 2685 0 0"/>
                <a:gd name="G1" fmla="+- 21600 0 2685"/>
                <a:gd name="G2" fmla="+- 21600 0 26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85" y="10800"/>
                  </a:moveTo>
                  <a:cubicBezTo>
                    <a:pt x="2685" y="15282"/>
                    <a:pt x="6318" y="18915"/>
                    <a:pt x="10800" y="18915"/>
                  </a:cubicBezTo>
                  <a:cubicBezTo>
                    <a:pt x="15282" y="18915"/>
                    <a:pt x="18915" y="15282"/>
                    <a:pt x="18915" y="10800"/>
                  </a:cubicBezTo>
                  <a:cubicBezTo>
                    <a:pt x="18915" y="6318"/>
                    <a:pt x="15282" y="2685"/>
                    <a:pt x="10800" y="2685"/>
                  </a:cubicBezTo>
                  <a:cubicBezTo>
                    <a:pt x="6318" y="2685"/>
                    <a:pt x="2685" y="6318"/>
                    <a:pt x="26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26"/>
            <p:cNvSpPr>
              <a:spLocks noChangeArrowheads="1"/>
            </p:cNvSpPr>
            <p:nvPr/>
          </p:nvSpPr>
          <p:spPr bwMode="auto">
            <a:xfrm>
              <a:off x="370" y="2047"/>
              <a:ext cx="539" cy="567"/>
            </a:xfrm>
            <a:custGeom>
              <a:avLst/>
              <a:gdLst>
                <a:gd name="G0" fmla="+- 8035 0 0"/>
                <a:gd name="G1" fmla="+- 11787600 0 0"/>
                <a:gd name="G2" fmla="+- 0 0 11787600"/>
                <a:gd name="T0" fmla="*/ 0 256 1"/>
                <a:gd name="T1" fmla="*/ 180 256 1"/>
                <a:gd name="G3" fmla="+- 11787600 T0 T1"/>
                <a:gd name="T2" fmla="*/ 0 256 1"/>
                <a:gd name="T3" fmla="*/ 90 256 1"/>
                <a:gd name="G4" fmla="+- 11787600 T2 T3"/>
                <a:gd name="G5" fmla="*/ G4 2 1"/>
                <a:gd name="T4" fmla="*/ 90 256 1"/>
                <a:gd name="T5" fmla="*/ 0 256 1"/>
                <a:gd name="G6" fmla="+- 11787600 T4 T5"/>
                <a:gd name="G7" fmla="*/ G6 2 1"/>
                <a:gd name="G8" fmla="abs 117876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035"/>
                <a:gd name="G18" fmla="*/ 8035 1 2"/>
                <a:gd name="G19" fmla="+- G18 5400 0"/>
                <a:gd name="G20" fmla="cos G19 11787600"/>
                <a:gd name="G21" fmla="sin G19 11787600"/>
                <a:gd name="G22" fmla="+- G20 10800 0"/>
                <a:gd name="G23" fmla="+- G21 10800 0"/>
                <a:gd name="G24" fmla="+- 10800 0 G20"/>
                <a:gd name="G25" fmla="+- 8035 10800 0"/>
                <a:gd name="G26" fmla="?: G9 G17 G25"/>
                <a:gd name="G27" fmla="?: G9 0 21600"/>
                <a:gd name="G28" fmla="cos 10800 11787600"/>
                <a:gd name="G29" fmla="sin 10800 11787600"/>
                <a:gd name="G30" fmla="sin 8035 11787600"/>
                <a:gd name="G31" fmla="+- G28 10800 0"/>
                <a:gd name="G32" fmla="+- G29 10800 0"/>
                <a:gd name="G33" fmla="+- G30 10800 0"/>
                <a:gd name="G34" fmla="?: G4 0 G31"/>
                <a:gd name="G35" fmla="?: 11787600 G34 0"/>
                <a:gd name="G36" fmla="?: G6 G35 G31"/>
                <a:gd name="G37" fmla="+- 21600 0 G36"/>
                <a:gd name="G38" fmla="?: G4 0 G33"/>
                <a:gd name="G39" fmla="?: 117876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82 w 21600"/>
                <a:gd name="T15" fmla="*/ 10822 h 21600"/>
                <a:gd name="T16" fmla="*/ 10800 w 21600"/>
                <a:gd name="T17" fmla="*/ 2765 h 21600"/>
                <a:gd name="T18" fmla="*/ 20218 w 21600"/>
                <a:gd name="T19" fmla="*/ 1082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765" y="10819"/>
                  </a:moveTo>
                  <a:cubicBezTo>
                    <a:pt x="2765" y="10812"/>
                    <a:pt x="2765" y="10806"/>
                    <a:pt x="2765" y="10800"/>
                  </a:cubicBezTo>
                  <a:cubicBezTo>
                    <a:pt x="2765" y="6362"/>
                    <a:pt x="6362" y="2765"/>
                    <a:pt x="10800" y="2765"/>
                  </a:cubicBezTo>
                  <a:cubicBezTo>
                    <a:pt x="15237" y="2765"/>
                    <a:pt x="18835" y="6362"/>
                    <a:pt x="18835" y="10800"/>
                  </a:cubicBezTo>
                  <a:cubicBezTo>
                    <a:pt x="18835" y="10806"/>
                    <a:pt x="18834" y="10812"/>
                    <a:pt x="18834" y="10819"/>
                  </a:cubicBezTo>
                  <a:lnTo>
                    <a:pt x="21599" y="10825"/>
                  </a:lnTo>
                  <a:cubicBezTo>
                    <a:pt x="21599" y="10817"/>
                    <a:pt x="21600" y="1080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8"/>
                    <a:pt x="0" y="10817"/>
                    <a:pt x="0" y="10825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70" y="2330"/>
              <a:ext cx="68" cy="216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841" y="2330"/>
              <a:ext cx="67" cy="216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" name="Group 205"/>
          <p:cNvGrpSpPr>
            <a:grpSpLocks/>
          </p:cNvGrpSpPr>
          <p:nvPr/>
        </p:nvGrpSpPr>
        <p:grpSpPr bwMode="auto">
          <a:xfrm>
            <a:off x="2704182" y="2925176"/>
            <a:ext cx="671513" cy="1304925"/>
            <a:chOff x="5388" y="2188"/>
            <a:chExt cx="423" cy="822"/>
          </a:xfrm>
        </p:grpSpPr>
        <p:grpSp>
          <p:nvGrpSpPr>
            <p:cNvPr id="33" name="Group 199"/>
            <p:cNvGrpSpPr>
              <a:grpSpLocks/>
            </p:cNvGrpSpPr>
            <p:nvPr/>
          </p:nvGrpSpPr>
          <p:grpSpPr bwMode="auto">
            <a:xfrm>
              <a:off x="5388" y="2188"/>
              <a:ext cx="423" cy="822"/>
              <a:chOff x="370" y="1565"/>
              <a:chExt cx="539" cy="1049"/>
            </a:xfrm>
          </p:grpSpPr>
          <p:sp>
            <p:nvSpPr>
              <p:cNvPr id="35" name="AutoShape 200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201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202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203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" name="Rectangle 204"/>
            <p:cNvSpPr>
              <a:spLocks noChangeArrowheads="1"/>
            </p:cNvSpPr>
            <p:nvPr/>
          </p:nvSpPr>
          <p:spPr bwMode="auto">
            <a:xfrm>
              <a:off x="5445" y="2302"/>
              <a:ext cx="312" cy="56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Freeform 106"/>
          <p:cNvSpPr>
            <a:spLocks/>
          </p:cNvSpPr>
          <p:nvPr/>
        </p:nvSpPr>
        <p:spPr bwMode="auto">
          <a:xfrm>
            <a:off x="491298" y="1124451"/>
            <a:ext cx="1349375" cy="1169987"/>
          </a:xfrm>
          <a:custGeom>
            <a:avLst/>
            <a:gdLst>
              <a:gd name="T0" fmla="*/ 170 w 850"/>
              <a:gd name="T1" fmla="*/ 737 h 737"/>
              <a:gd name="T2" fmla="*/ 170 w 850"/>
              <a:gd name="T3" fmla="*/ 369 h 737"/>
              <a:gd name="T4" fmla="*/ 0 w 850"/>
              <a:gd name="T5" fmla="*/ 369 h 737"/>
              <a:gd name="T6" fmla="*/ 425 w 850"/>
              <a:gd name="T7" fmla="*/ 0 h 737"/>
              <a:gd name="T8" fmla="*/ 850 w 850"/>
              <a:gd name="T9" fmla="*/ 369 h 737"/>
              <a:gd name="T10" fmla="*/ 680 w 850"/>
              <a:gd name="T11" fmla="*/ 369 h 737"/>
              <a:gd name="T12" fmla="*/ 680 w 850"/>
              <a:gd name="T13" fmla="*/ 737 h 737"/>
              <a:gd name="T14" fmla="*/ 624 w 850"/>
              <a:gd name="T15" fmla="*/ 737 h 737"/>
              <a:gd name="T16" fmla="*/ 624 w 850"/>
              <a:gd name="T17" fmla="*/ 312 h 737"/>
              <a:gd name="T18" fmla="*/ 709 w 850"/>
              <a:gd name="T19" fmla="*/ 312 h 737"/>
              <a:gd name="T20" fmla="*/ 425 w 850"/>
              <a:gd name="T21" fmla="*/ 85 h 737"/>
              <a:gd name="T22" fmla="*/ 142 w 850"/>
              <a:gd name="T23" fmla="*/ 312 h 737"/>
              <a:gd name="T24" fmla="*/ 227 w 850"/>
              <a:gd name="T25" fmla="*/ 312 h 737"/>
              <a:gd name="T26" fmla="*/ 227 w 850"/>
              <a:gd name="T27" fmla="*/ 737 h 737"/>
              <a:gd name="T28" fmla="*/ 170 w 850"/>
              <a:gd name="T29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0" h="737">
                <a:moveTo>
                  <a:pt x="170" y="737"/>
                </a:moveTo>
                <a:lnTo>
                  <a:pt x="170" y="369"/>
                </a:lnTo>
                <a:lnTo>
                  <a:pt x="0" y="369"/>
                </a:lnTo>
                <a:lnTo>
                  <a:pt x="425" y="0"/>
                </a:lnTo>
                <a:lnTo>
                  <a:pt x="850" y="369"/>
                </a:lnTo>
                <a:lnTo>
                  <a:pt x="680" y="369"/>
                </a:lnTo>
                <a:lnTo>
                  <a:pt x="680" y="737"/>
                </a:lnTo>
                <a:lnTo>
                  <a:pt x="624" y="737"/>
                </a:lnTo>
                <a:lnTo>
                  <a:pt x="624" y="312"/>
                </a:lnTo>
                <a:lnTo>
                  <a:pt x="709" y="312"/>
                </a:lnTo>
                <a:lnTo>
                  <a:pt x="425" y="85"/>
                </a:lnTo>
                <a:lnTo>
                  <a:pt x="142" y="312"/>
                </a:lnTo>
                <a:lnTo>
                  <a:pt x="227" y="312"/>
                </a:lnTo>
                <a:lnTo>
                  <a:pt x="227" y="737"/>
                </a:lnTo>
                <a:lnTo>
                  <a:pt x="170" y="737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0" name="Group 190"/>
          <p:cNvGrpSpPr>
            <a:grpSpLocks/>
          </p:cNvGrpSpPr>
          <p:nvPr/>
        </p:nvGrpSpPr>
        <p:grpSpPr bwMode="auto">
          <a:xfrm>
            <a:off x="8004968" y="1641975"/>
            <a:ext cx="1393825" cy="765175"/>
            <a:chOff x="1731" y="3351"/>
            <a:chExt cx="878" cy="482"/>
          </a:xfrm>
        </p:grpSpPr>
        <p:sp>
          <p:nvSpPr>
            <p:cNvPr id="41" name="Freeform 188"/>
            <p:cNvSpPr>
              <a:spLocks/>
            </p:cNvSpPr>
            <p:nvPr/>
          </p:nvSpPr>
          <p:spPr bwMode="auto">
            <a:xfrm>
              <a:off x="1731" y="3351"/>
              <a:ext cx="878" cy="482"/>
            </a:xfrm>
            <a:custGeom>
              <a:avLst/>
              <a:gdLst>
                <a:gd name="T0" fmla="*/ 56 w 878"/>
                <a:gd name="T1" fmla="*/ 482 h 482"/>
                <a:gd name="T2" fmla="*/ 56 w 878"/>
                <a:gd name="T3" fmla="*/ 198 h 482"/>
                <a:gd name="T4" fmla="*/ 0 w 878"/>
                <a:gd name="T5" fmla="*/ 198 h 482"/>
                <a:gd name="T6" fmla="*/ 0 w 878"/>
                <a:gd name="T7" fmla="*/ 0 h 482"/>
                <a:gd name="T8" fmla="*/ 878 w 878"/>
                <a:gd name="T9" fmla="*/ 0 h 482"/>
                <a:gd name="T10" fmla="*/ 878 w 878"/>
                <a:gd name="T11" fmla="*/ 198 h 482"/>
                <a:gd name="T12" fmla="*/ 822 w 878"/>
                <a:gd name="T13" fmla="*/ 198 h 482"/>
                <a:gd name="T14" fmla="*/ 822 w 878"/>
                <a:gd name="T15" fmla="*/ 482 h 482"/>
                <a:gd name="T16" fmla="*/ 113 w 878"/>
                <a:gd name="T17" fmla="*/ 482 h 482"/>
                <a:gd name="T18" fmla="*/ 113 w 878"/>
                <a:gd name="T19" fmla="*/ 425 h 482"/>
                <a:gd name="T20" fmla="*/ 765 w 878"/>
                <a:gd name="T21" fmla="*/ 425 h 482"/>
                <a:gd name="T22" fmla="*/ 765 w 878"/>
                <a:gd name="T23" fmla="*/ 198 h 482"/>
                <a:gd name="T24" fmla="*/ 113 w 878"/>
                <a:gd name="T25" fmla="*/ 198 h 482"/>
                <a:gd name="T26" fmla="*/ 113 w 878"/>
                <a:gd name="T27" fmla="*/ 482 h 482"/>
                <a:gd name="T28" fmla="*/ 56 w 878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8" h="482">
                  <a:moveTo>
                    <a:pt x="56" y="482"/>
                  </a:moveTo>
                  <a:lnTo>
                    <a:pt x="56" y="198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878" y="0"/>
                  </a:lnTo>
                  <a:lnTo>
                    <a:pt x="878" y="198"/>
                  </a:lnTo>
                  <a:lnTo>
                    <a:pt x="822" y="198"/>
                  </a:lnTo>
                  <a:lnTo>
                    <a:pt x="822" y="482"/>
                  </a:lnTo>
                  <a:lnTo>
                    <a:pt x="113" y="482"/>
                  </a:lnTo>
                  <a:lnTo>
                    <a:pt x="113" y="425"/>
                  </a:lnTo>
                  <a:lnTo>
                    <a:pt x="765" y="425"/>
                  </a:lnTo>
                  <a:lnTo>
                    <a:pt x="765" y="198"/>
                  </a:lnTo>
                  <a:lnTo>
                    <a:pt x="113" y="198"/>
                  </a:lnTo>
                  <a:lnTo>
                    <a:pt x="113" y="482"/>
                  </a:lnTo>
                  <a:lnTo>
                    <a:pt x="56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WordArt 189"/>
            <p:cNvSpPr>
              <a:spLocks noChangeArrowheads="1" noChangeShapeType="1" noTextEdit="1"/>
            </p:cNvSpPr>
            <p:nvPr/>
          </p:nvSpPr>
          <p:spPr bwMode="auto">
            <a:xfrm>
              <a:off x="1986" y="3379"/>
              <a:ext cx="381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Century Gothic"/>
                </a:rPr>
                <a:t>SHOP</a:t>
              </a:r>
              <a:endParaRPr lang="ja-JP" altLang="en-US" sz="3600" b="1" kern="10">
                <a:solidFill>
                  <a:schemeClr val="bg1"/>
                </a:solidFill>
                <a:latin typeface="Century Gothic"/>
              </a:endParaRPr>
            </a:p>
          </p:txBody>
        </p:sp>
      </p:grpSp>
      <p:sp>
        <p:nvSpPr>
          <p:cNvPr id="43" name="Freeform 89"/>
          <p:cNvSpPr>
            <a:spLocks/>
          </p:cNvSpPr>
          <p:nvPr/>
        </p:nvSpPr>
        <p:spPr bwMode="auto">
          <a:xfrm>
            <a:off x="2704182" y="1011738"/>
            <a:ext cx="720725" cy="1395412"/>
          </a:xfrm>
          <a:custGeom>
            <a:avLst/>
            <a:gdLst>
              <a:gd name="T0" fmla="*/ 454 w 454"/>
              <a:gd name="T1" fmla="*/ 879 h 879"/>
              <a:gd name="T2" fmla="*/ 454 w 454"/>
              <a:gd name="T3" fmla="*/ 199 h 879"/>
              <a:gd name="T4" fmla="*/ 369 w 454"/>
              <a:gd name="T5" fmla="*/ 199 h 879"/>
              <a:gd name="T6" fmla="*/ 369 w 454"/>
              <a:gd name="T7" fmla="*/ 0 h 879"/>
              <a:gd name="T8" fmla="*/ 85 w 454"/>
              <a:gd name="T9" fmla="*/ 0 h 879"/>
              <a:gd name="T10" fmla="*/ 85 w 454"/>
              <a:gd name="T11" fmla="*/ 199 h 879"/>
              <a:gd name="T12" fmla="*/ 0 w 454"/>
              <a:gd name="T13" fmla="*/ 199 h 879"/>
              <a:gd name="T14" fmla="*/ 0 w 454"/>
              <a:gd name="T15" fmla="*/ 879 h 879"/>
              <a:gd name="T16" fmla="*/ 57 w 454"/>
              <a:gd name="T17" fmla="*/ 879 h 879"/>
              <a:gd name="T18" fmla="*/ 57 w 454"/>
              <a:gd name="T19" fmla="*/ 255 h 879"/>
              <a:gd name="T20" fmla="*/ 142 w 454"/>
              <a:gd name="T21" fmla="*/ 255 h 879"/>
              <a:gd name="T22" fmla="*/ 142 w 454"/>
              <a:gd name="T23" fmla="*/ 57 h 879"/>
              <a:gd name="T24" fmla="*/ 312 w 454"/>
              <a:gd name="T25" fmla="*/ 57 h 879"/>
              <a:gd name="T26" fmla="*/ 312 w 454"/>
              <a:gd name="T27" fmla="*/ 255 h 879"/>
              <a:gd name="T28" fmla="*/ 397 w 454"/>
              <a:gd name="T29" fmla="*/ 255 h 879"/>
              <a:gd name="T30" fmla="*/ 397 w 454"/>
              <a:gd name="T31" fmla="*/ 879 h 879"/>
              <a:gd name="T32" fmla="*/ 454 w 454"/>
              <a:gd name="T33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4" h="879">
                <a:moveTo>
                  <a:pt x="454" y="879"/>
                </a:moveTo>
                <a:lnTo>
                  <a:pt x="454" y="199"/>
                </a:lnTo>
                <a:lnTo>
                  <a:pt x="369" y="199"/>
                </a:lnTo>
                <a:lnTo>
                  <a:pt x="369" y="0"/>
                </a:lnTo>
                <a:lnTo>
                  <a:pt x="85" y="0"/>
                </a:lnTo>
                <a:lnTo>
                  <a:pt x="85" y="199"/>
                </a:lnTo>
                <a:lnTo>
                  <a:pt x="0" y="199"/>
                </a:lnTo>
                <a:lnTo>
                  <a:pt x="0" y="879"/>
                </a:lnTo>
                <a:lnTo>
                  <a:pt x="57" y="879"/>
                </a:lnTo>
                <a:lnTo>
                  <a:pt x="57" y="255"/>
                </a:lnTo>
                <a:lnTo>
                  <a:pt x="142" y="255"/>
                </a:lnTo>
                <a:lnTo>
                  <a:pt x="142" y="57"/>
                </a:lnTo>
                <a:lnTo>
                  <a:pt x="312" y="57"/>
                </a:lnTo>
                <a:lnTo>
                  <a:pt x="312" y="255"/>
                </a:lnTo>
                <a:lnTo>
                  <a:pt x="397" y="255"/>
                </a:lnTo>
                <a:lnTo>
                  <a:pt x="397" y="879"/>
                </a:lnTo>
                <a:lnTo>
                  <a:pt x="454" y="879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" name="Freeform 93"/>
          <p:cNvSpPr>
            <a:spLocks/>
          </p:cNvSpPr>
          <p:nvPr/>
        </p:nvSpPr>
        <p:spPr bwMode="auto">
          <a:xfrm>
            <a:off x="4568992" y="1011738"/>
            <a:ext cx="720725" cy="1395412"/>
          </a:xfrm>
          <a:custGeom>
            <a:avLst/>
            <a:gdLst>
              <a:gd name="T0" fmla="*/ 454 w 454"/>
              <a:gd name="T1" fmla="*/ 879 h 879"/>
              <a:gd name="T2" fmla="*/ 454 w 454"/>
              <a:gd name="T3" fmla="*/ 0 h 879"/>
              <a:gd name="T4" fmla="*/ 0 w 454"/>
              <a:gd name="T5" fmla="*/ 0 h 879"/>
              <a:gd name="T6" fmla="*/ 0 w 454"/>
              <a:gd name="T7" fmla="*/ 879 h 879"/>
              <a:gd name="T8" fmla="*/ 57 w 454"/>
              <a:gd name="T9" fmla="*/ 879 h 879"/>
              <a:gd name="T10" fmla="*/ 57 w 454"/>
              <a:gd name="T11" fmla="*/ 57 h 879"/>
              <a:gd name="T12" fmla="*/ 397 w 454"/>
              <a:gd name="T13" fmla="*/ 57 h 879"/>
              <a:gd name="T14" fmla="*/ 397 w 454"/>
              <a:gd name="T15" fmla="*/ 879 h 879"/>
              <a:gd name="T16" fmla="*/ 454 w 454"/>
              <a:gd name="T17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4" h="879">
                <a:moveTo>
                  <a:pt x="454" y="879"/>
                </a:moveTo>
                <a:lnTo>
                  <a:pt x="454" y="0"/>
                </a:lnTo>
                <a:lnTo>
                  <a:pt x="0" y="0"/>
                </a:lnTo>
                <a:lnTo>
                  <a:pt x="0" y="879"/>
                </a:lnTo>
                <a:lnTo>
                  <a:pt x="57" y="879"/>
                </a:lnTo>
                <a:lnTo>
                  <a:pt x="57" y="57"/>
                </a:lnTo>
                <a:lnTo>
                  <a:pt x="397" y="57"/>
                </a:lnTo>
                <a:lnTo>
                  <a:pt x="397" y="879"/>
                </a:lnTo>
                <a:lnTo>
                  <a:pt x="454" y="879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4" name="グループ化 53"/>
          <p:cNvGrpSpPr/>
          <p:nvPr/>
        </p:nvGrpSpPr>
        <p:grpSpPr>
          <a:xfrm>
            <a:off x="4596349" y="2978045"/>
            <a:ext cx="991481" cy="1304925"/>
            <a:chOff x="4596349" y="2978045"/>
            <a:chExt cx="991481" cy="1304925"/>
          </a:xfrm>
        </p:grpSpPr>
        <p:grpSp>
          <p:nvGrpSpPr>
            <p:cNvPr id="46" name="Group 24"/>
            <p:cNvGrpSpPr>
              <a:grpSpLocks/>
            </p:cNvGrpSpPr>
            <p:nvPr/>
          </p:nvGrpSpPr>
          <p:grpSpPr bwMode="auto">
            <a:xfrm>
              <a:off x="4596349" y="2978045"/>
              <a:ext cx="671512" cy="1304925"/>
              <a:chOff x="370" y="1565"/>
              <a:chExt cx="539" cy="1049"/>
            </a:xfrm>
          </p:grpSpPr>
          <p:sp>
            <p:nvSpPr>
              <p:cNvPr id="47" name="AutoShape 25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6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27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28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Group 180"/>
            <p:cNvGrpSpPr>
              <a:grpSpLocks/>
            </p:cNvGrpSpPr>
            <p:nvPr/>
          </p:nvGrpSpPr>
          <p:grpSpPr bwMode="auto">
            <a:xfrm rot="900000">
              <a:off x="5288754" y="3080561"/>
              <a:ext cx="299076" cy="598856"/>
              <a:chOff x="909" y="2982"/>
              <a:chExt cx="425" cy="851"/>
            </a:xfrm>
          </p:grpSpPr>
          <p:sp>
            <p:nvSpPr>
              <p:cNvPr id="52" name="Freeform 178"/>
              <p:cNvSpPr>
                <a:spLocks/>
              </p:cNvSpPr>
              <p:nvPr/>
            </p:nvSpPr>
            <p:spPr bwMode="auto">
              <a:xfrm>
                <a:off x="909" y="3181"/>
                <a:ext cx="425" cy="652"/>
              </a:xfrm>
              <a:custGeom>
                <a:avLst/>
                <a:gdLst>
                  <a:gd name="T0" fmla="*/ 0 w 425"/>
                  <a:gd name="T1" fmla="*/ 652 h 652"/>
                  <a:gd name="T2" fmla="*/ 0 w 425"/>
                  <a:gd name="T3" fmla="*/ 0 h 652"/>
                  <a:gd name="T4" fmla="*/ 425 w 425"/>
                  <a:gd name="T5" fmla="*/ 0 h 652"/>
                  <a:gd name="T6" fmla="*/ 425 w 425"/>
                  <a:gd name="T7" fmla="*/ 652 h 652"/>
                  <a:gd name="T8" fmla="*/ 85 w 425"/>
                  <a:gd name="T9" fmla="*/ 652 h 652"/>
                  <a:gd name="T10" fmla="*/ 85 w 425"/>
                  <a:gd name="T11" fmla="*/ 567 h 652"/>
                  <a:gd name="T12" fmla="*/ 340 w 425"/>
                  <a:gd name="T13" fmla="*/ 567 h 652"/>
                  <a:gd name="T14" fmla="*/ 340 w 425"/>
                  <a:gd name="T15" fmla="*/ 85 h 652"/>
                  <a:gd name="T16" fmla="*/ 85 w 425"/>
                  <a:gd name="T17" fmla="*/ 85 h 652"/>
                  <a:gd name="T18" fmla="*/ 85 w 425"/>
                  <a:gd name="T19" fmla="*/ 652 h 652"/>
                  <a:gd name="T20" fmla="*/ 0 w 425"/>
                  <a:gd name="T2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5" h="652">
                    <a:moveTo>
                      <a:pt x="0" y="652"/>
                    </a:moveTo>
                    <a:lnTo>
                      <a:pt x="0" y="0"/>
                    </a:lnTo>
                    <a:lnTo>
                      <a:pt x="425" y="0"/>
                    </a:lnTo>
                    <a:lnTo>
                      <a:pt x="425" y="652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340" y="567"/>
                    </a:lnTo>
                    <a:lnTo>
                      <a:pt x="340" y="85"/>
                    </a:lnTo>
                    <a:lnTo>
                      <a:pt x="85" y="85"/>
                    </a:lnTo>
                    <a:lnTo>
                      <a:pt x="85" y="652"/>
                    </a:lnTo>
                    <a:lnTo>
                      <a:pt x="0" y="6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179"/>
              <p:cNvSpPr>
                <a:spLocks noChangeArrowheads="1"/>
              </p:cNvSpPr>
              <p:nvPr/>
            </p:nvSpPr>
            <p:spPr bwMode="auto">
              <a:xfrm>
                <a:off x="1249" y="2982"/>
                <a:ext cx="85" cy="19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3" name="グループ化 72"/>
          <p:cNvGrpSpPr/>
          <p:nvPr/>
        </p:nvGrpSpPr>
        <p:grpSpPr>
          <a:xfrm>
            <a:off x="6173989" y="2978045"/>
            <a:ext cx="1351219" cy="1304925"/>
            <a:chOff x="6173989" y="2978045"/>
            <a:chExt cx="1351219" cy="1304925"/>
          </a:xfrm>
        </p:grpSpPr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rot="11700000">
              <a:off x="7116377" y="3173534"/>
              <a:ext cx="408831" cy="429421"/>
            </a:xfrm>
            <a:custGeom>
              <a:avLst/>
              <a:gdLst>
                <a:gd name="G0" fmla="+- 8035 0 0"/>
                <a:gd name="G1" fmla="+- 11787600 0 0"/>
                <a:gd name="G2" fmla="+- 0 0 11787600"/>
                <a:gd name="T0" fmla="*/ 0 256 1"/>
                <a:gd name="T1" fmla="*/ 180 256 1"/>
                <a:gd name="G3" fmla="+- 11787600 T0 T1"/>
                <a:gd name="T2" fmla="*/ 0 256 1"/>
                <a:gd name="T3" fmla="*/ 90 256 1"/>
                <a:gd name="G4" fmla="+- 11787600 T2 T3"/>
                <a:gd name="G5" fmla="*/ G4 2 1"/>
                <a:gd name="T4" fmla="*/ 90 256 1"/>
                <a:gd name="T5" fmla="*/ 0 256 1"/>
                <a:gd name="G6" fmla="+- 11787600 T4 T5"/>
                <a:gd name="G7" fmla="*/ G6 2 1"/>
                <a:gd name="G8" fmla="abs 117876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035"/>
                <a:gd name="G18" fmla="*/ 8035 1 2"/>
                <a:gd name="G19" fmla="+- G18 5400 0"/>
                <a:gd name="G20" fmla="cos G19 11787600"/>
                <a:gd name="G21" fmla="sin G19 11787600"/>
                <a:gd name="G22" fmla="+- G20 10800 0"/>
                <a:gd name="G23" fmla="+- G21 10800 0"/>
                <a:gd name="G24" fmla="+- 10800 0 G20"/>
                <a:gd name="G25" fmla="+- 8035 10800 0"/>
                <a:gd name="G26" fmla="?: G9 G17 G25"/>
                <a:gd name="G27" fmla="?: G9 0 21600"/>
                <a:gd name="G28" fmla="cos 10800 11787600"/>
                <a:gd name="G29" fmla="sin 10800 11787600"/>
                <a:gd name="G30" fmla="sin 8035 11787600"/>
                <a:gd name="G31" fmla="+- G28 10800 0"/>
                <a:gd name="G32" fmla="+- G29 10800 0"/>
                <a:gd name="G33" fmla="+- G30 10800 0"/>
                <a:gd name="G34" fmla="?: G4 0 G31"/>
                <a:gd name="G35" fmla="?: 11787600 G34 0"/>
                <a:gd name="G36" fmla="?: G6 G35 G31"/>
                <a:gd name="G37" fmla="+- 21600 0 G36"/>
                <a:gd name="G38" fmla="?: G4 0 G33"/>
                <a:gd name="G39" fmla="?: 117876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82 w 21600"/>
                <a:gd name="T15" fmla="*/ 10822 h 21600"/>
                <a:gd name="T16" fmla="*/ 10800 w 21600"/>
                <a:gd name="T17" fmla="*/ 2765 h 21600"/>
                <a:gd name="T18" fmla="*/ 20218 w 21600"/>
                <a:gd name="T19" fmla="*/ 1082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765" y="10819"/>
                  </a:moveTo>
                  <a:cubicBezTo>
                    <a:pt x="2765" y="10812"/>
                    <a:pt x="2765" y="10806"/>
                    <a:pt x="2765" y="10800"/>
                  </a:cubicBezTo>
                  <a:cubicBezTo>
                    <a:pt x="2765" y="6362"/>
                    <a:pt x="6362" y="2765"/>
                    <a:pt x="10800" y="2765"/>
                  </a:cubicBezTo>
                  <a:cubicBezTo>
                    <a:pt x="15237" y="2765"/>
                    <a:pt x="18835" y="6362"/>
                    <a:pt x="18835" y="10800"/>
                  </a:cubicBezTo>
                  <a:cubicBezTo>
                    <a:pt x="18835" y="10806"/>
                    <a:pt x="18834" y="10812"/>
                    <a:pt x="18834" y="10819"/>
                  </a:cubicBezTo>
                  <a:lnTo>
                    <a:pt x="21599" y="10825"/>
                  </a:lnTo>
                  <a:cubicBezTo>
                    <a:pt x="21599" y="10817"/>
                    <a:pt x="21600" y="1080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8"/>
                    <a:pt x="0" y="10817"/>
                    <a:pt x="0" y="10825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AutoShape 26"/>
            <p:cNvSpPr>
              <a:spLocks noChangeArrowheads="1"/>
            </p:cNvSpPr>
            <p:nvPr/>
          </p:nvSpPr>
          <p:spPr bwMode="auto">
            <a:xfrm rot="9900000" flipH="1">
              <a:off x="6173989" y="3173536"/>
              <a:ext cx="408831" cy="429421"/>
            </a:xfrm>
            <a:custGeom>
              <a:avLst/>
              <a:gdLst>
                <a:gd name="G0" fmla="+- 8035 0 0"/>
                <a:gd name="G1" fmla="+- 11787600 0 0"/>
                <a:gd name="G2" fmla="+- 0 0 11787600"/>
                <a:gd name="T0" fmla="*/ 0 256 1"/>
                <a:gd name="T1" fmla="*/ 180 256 1"/>
                <a:gd name="G3" fmla="+- 11787600 T0 T1"/>
                <a:gd name="T2" fmla="*/ 0 256 1"/>
                <a:gd name="T3" fmla="*/ 90 256 1"/>
                <a:gd name="G4" fmla="+- 11787600 T2 T3"/>
                <a:gd name="G5" fmla="*/ G4 2 1"/>
                <a:gd name="T4" fmla="*/ 90 256 1"/>
                <a:gd name="T5" fmla="*/ 0 256 1"/>
                <a:gd name="G6" fmla="+- 11787600 T4 T5"/>
                <a:gd name="G7" fmla="*/ G6 2 1"/>
                <a:gd name="G8" fmla="abs 117876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035"/>
                <a:gd name="G18" fmla="*/ 8035 1 2"/>
                <a:gd name="G19" fmla="+- G18 5400 0"/>
                <a:gd name="G20" fmla="cos G19 11787600"/>
                <a:gd name="G21" fmla="sin G19 11787600"/>
                <a:gd name="G22" fmla="+- G20 10800 0"/>
                <a:gd name="G23" fmla="+- G21 10800 0"/>
                <a:gd name="G24" fmla="+- 10800 0 G20"/>
                <a:gd name="G25" fmla="+- 8035 10800 0"/>
                <a:gd name="G26" fmla="?: G9 G17 G25"/>
                <a:gd name="G27" fmla="?: G9 0 21600"/>
                <a:gd name="G28" fmla="cos 10800 11787600"/>
                <a:gd name="G29" fmla="sin 10800 11787600"/>
                <a:gd name="G30" fmla="sin 8035 11787600"/>
                <a:gd name="G31" fmla="+- G28 10800 0"/>
                <a:gd name="G32" fmla="+- G29 10800 0"/>
                <a:gd name="G33" fmla="+- G30 10800 0"/>
                <a:gd name="G34" fmla="?: G4 0 G31"/>
                <a:gd name="G35" fmla="?: 11787600 G34 0"/>
                <a:gd name="G36" fmla="?: G6 G35 G31"/>
                <a:gd name="G37" fmla="+- 21600 0 G36"/>
                <a:gd name="G38" fmla="?: G4 0 G33"/>
                <a:gd name="G39" fmla="?: 117876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82 w 21600"/>
                <a:gd name="T15" fmla="*/ 10822 h 21600"/>
                <a:gd name="T16" fmla="*/ 10800 w 21600"/>
                <a:gd name="T17" fmla="*/ 2765 h 21600"/>
                <a:gd name="T18" fmla="*/ 20218 w 21600"/>
                <a:gd name="T19" fmla="*/ 1082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765" y="10819"/>
                  </a:moveTo>
                  <a:cubicBezTo>
                    <a:pt x="2765" y="10812"/>
                    <a:pt x="2765" y="10806"/>
                    <a:pt x="2765" y="10800"/>
                  </a:cubicBezTo>
                  <a:cubicBezTo>
                    <a:pt x="2765" y="6362"/>
                    <a:pt x="6362" y="2765"/>
                    <a:pt x="10800" y="2765"/>
                  </a:cubicBezTo>
                  <a:cubicBezTo>
                    <a:pt x="15237" y="2765"/>
                    <a:pt x="18835" y="6362"/>
                    <a:pt x="18835" y="10800"/>
                  </a:cubicBezTo>
                  <a:cubicBezTo>
                    <a:pt x="18835" y="10806"/>
                    <a:pt x="18834" y="10812"/>
                    <a:pt x="18834" y="10819"/>
                  </a:cubicBezTo>
                  <a:lnTo>
                    <a:pt x="21599" y="10825"/>
                  </a:lnTo>
                  <a:cubicBezTo>
                    <a:pt x="21599" y="10817"/>
                    <a:pt x="21600" y="1080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8"/>
                    <a:pt x="0" y="10817"/>
                    <a:pt x="0" y="10825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" name="Group 24"/>
            <p:cNvGrpSpPr>
              <a:grpSpLocks/>
            </p:cNvGrpSpPr>
            <p:nvPr/>
          </p:nvGrpSpPr>
          <p:grpSpPr bwMode="auto">
            <a:xfrm>
              <a:off x="6519129" y="2978045"/>
              <a:ext cx="671512" cy="1304925"/>
              <a:chOff x="370" y="1565"/>
              <a:chExt cx="539" cy="1049"/>
            </a:xfrm>
          </p:grpSpPr>
          <p:sp>
            <p:nvSpPr>
              <p:cNvPr id="69" name="AutoShape 25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26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Rectangle 27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28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2" name="グループ化 81"/>
          <p:cNvGrpSpPr/>
          <p:nvPr/>
        </p:nvGrpSpPr>
        <p:grpSpPr>
          <a:xfrm>
            <a:off x="8407365" y="2978045"/>
            <a:ext cx="671512" cy="1304925"/>
            <a:chOff x="8407365" y="2978045"/>
            <a:chExt cx="671512" cy="1304925"/>
          </a:xfrm>
        </p:grpSpPr>
        <p:grpSp>
          <p:nvGrpSpPr>
            <p:cNvPr id="74" name="Group 24"/>
            <p:cNvGrpSpPr>
              <a:grpSpLocks/>
            </p:cNvGrpSpPr>
            <p:nvPr/>
          </p:nvGrpSpPr>
          <p:grpSpPr bwMode="auto">
            <a:xfrm>
              <a:off x="8407365" y="2978045"/>
              <a:ext cx="671512" cy="1304925"/>
              <a:chOff x="370" y="1565"/>
              <a:chExt cx="539" cy="1049"/>
            </a:xfrm>
          </p:grpSpPr>
          <p:sp>
            <p:nvSpPr>
              <p:cNvPr id="75" name="AutoShape 25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26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27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8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1" name="台形 80"/>
            <p:cNvSpPr/>
            <p:nvPr/>
          </p:nvSpPr>
          <p:spPr bwMode="auto">
            <a:xfrm>
              <a:off x="8643410" y="3388244"/>
              <a:ext cx="200870" cy="104256"/>
            </a:xfrm>
            <a:prstGeom prst="trapezoid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4" name="フリーフォーム 83"/>
          <p:cNvSpPr/>
          <p:nvPr/>
        </p:nvSpPr>
        <p:spPr bwMode="auto">
          <a:xfrm>
            <a:off x="6115050" y="1764030"/>
            <a:ext cx="1432560" cy="657225"/>
          </a:xfrm>
          <a:custGeom>
            <a:avLst/>
            <a:gdLst>
              <a:gd name="connsiteX0" fmla="*/ 0 w 1432560"/>
              <a:gd name="connsiteY0" fmla="*/ 647700 h 655320"/>
              <a:gd name="connsiteX1" fmla="*/ 0 w 1432560"/>
              <a:gd name="connsiteY1" fmla="*/ 0 h 655320"/>
              <a:gd name="connsiteX2" fmla="*/ 1432560 w 1432560"/>
              <a:gd name="connsiteY2" fmla="*/ 0 h 655320"/>
              <a:gd name="connsiteX3" fmla="*/ 1432560 w 1432560"/>
              <a:gd name="connsiteY3" fmla="*/ 655320 h 655320"/>
              <a:gd name="connsiteX4" fmla="*/ 1352550 w 1432560"/>
              <a:gd name="connsiteY4" fmla="*/ 655320 h 655320"/>
              <a:gd name="connsiteX5" fmla="*/ 1352550 w 1432560"/>
              <a:gd name="connsiteY5" fmla="*/ 80010 h 655320"/>
              <a:gd name="connsiteX6" fmla="*/ 80010 w 1432560"/>
              <a:gd name="connsiteY6" fmla="*/ 80010 h 655320"/>
              <a:gd name="connsiteX7" fmla="*/ 80010 w 1432560"/>
              <a:gd name="connsiteY7" fmla="*/ 651510 h 655320"/>
              <a:gd name="connsiteX8" fmla="*/ 0 w 1432560"/>
              <a:gd name="connsiteY8" fmla="*/ 647700 h 655320"/>
              <a:gd name="connsiteX0" fmla="*/ 0 w 1432560"/>
              <a:gd name="connsiteY0" fmla="*/ 653415 h 655320"/>
              <a:gd name="connsiteX1" fmla="*/ 0 w 1432560"/>
              <a:gd name="connsiteY1" fmla="*/ 0 h 655320"/>
              <a:gd name="connsiteX2" fmla="*/ 1432560 w 1432560"/>
              <a:gd name="connsiteY2" fmla="*/ 0 h 655320"/>
              <a:gd name="connsiteX3" fmla="*/ 1432560 w 1432560"/>
              <a:gd name="connsiteY3" fmla="*/ 655320 h 655320"/>
              <a:gd name="connsiteX4" fmla="*/ 1352550 w 1432560"/>
              <a:gd name="connsiteY4" fmla="*/ 655320 h 655320"/>
              <a:gd name="connsiteX5" fmla="*/ 1352550 w 1432560"/>
              <a:gd name="connsiteY5" fmla="*/ 80010 h 655320"/>
              <a:gd name="connsiteX6" fmla="*/ 80010 w 1432560"/>
              <a:gd name="connsiteY6" fmla="*/ 80010 h 655320"/>
              <a:gd name="connsiteX7" fmla="*/ 80010 w 1432560"/>
              <a:gd name="connsiteY7" fmla="*/ 651510 h 655320"/>
              <a:gd name="connsiteX8" fmla="*/ 0 w 1432560"/>
              <a:gd name="connsiteY8" fmla="*/ 653415 h 655320"/>
              <a:gd name="connsiteX0" fmla="*/ 0 w 1432560"/>
              <a:gd name="connsiteY0" fmla="*/ 649605 h 655320"/>
              <a:gd name="connsiteX1" fmla="*/ 0 w 1432560"/>
              <a:gd name="connsiteY1" fmla="*/ 0 h 655320"/>
              <a:gd name="connsiteX2" fmla="*/ 1432560 w 1432560"/>
              <a:gd name="connsiteY2" fmla="*/ 0 h 655320"/>
              <a:gd name="connsiteX3" fmla="*/ 1432560 w 1432560"/>
              <a:gd name="connsiteY3" fmla="*/ 655320 h 655320"/>
              <a:gd name="connsiteX4" fmla="*/ 1352550 w 1432560"/>
              <a:gd name="connsiteY4" fmla="*/ 655320 h 655320"/>
              <a:gd name="connsiteX5" fmla="*/ 1352550 w 1432560"/>
              <a:gd name="connsiteY5" fmla="*/ 80010 h 655320"/>
              <a:gd name="connsiteX6" fmla="*/ 80010 w 1432560"/>
              <a:gd name="connsiteY6" fmla="*/ 80010 h 655320"/>
              <a:gd name="connsiteX7" fmla="*/ 80010 w 1432560"/>
              <a:gd name="connsiteY7" fmla="*/ 651510 h 655320"/>
              <a:gd name="connsiteX8" fmla="*/ 0 w 1432560"/>
              <a:gd name="connsiteY8" fmla="*/ 649605 h 655320"/>
              <a:gd name="connsiteX0" fmla="*/ 0 w 1432560"/>
              <a:gd name="connsiteY0" fmla="*/ 657225 h 657225"/>
              <a:gd name="connsiteX1" fmla="*/ 0 w 1432560"/>
              <a:gd name="connsiteY1" fmla="*/ 0 h 657225"/>
              <a:gd name="connsiteX2" fmla="*/ 1432560 w 1432560"/>
              <a:gd name="connsiteY2" fmla="*/ 0 h 657225"/>
              <a:gd name="connsiteX3" fmla="*/ 1432560 w 1432560"/>
              <a:gd name="connsiteY3" fmla="*/ 655320 h 657225"/>
              <a:gd name="connsiteX4" fmla="*/ 1352550 w 1432560"/>
              <a:gd name="connsiteY4" fmla="*/ 655320 h 657225"/>
              <a:gd name="connsiteX5" fmla="*/ 1352550 w 1432560"/>
              <a:gd name="connsiteY5" fmla="*/ 80010 h 657225"/>
              <a:gd name="connsiteX6" fmla="*/ 80010 w 1432560"/>
              <a:gd name="connsiteY6" fmla="*/ 80010 h 657225"/>
              <a:gd name="connsiteX7" fmla="*/ 80010 w 1432560"/>
              <a:gd name="connsiteY7" fmla="*/ 651510 h 657225"/>
              <a:gd name="connsiteX8" fmla="*/ 0 w 1432560"/>
              <a:gd name="connsiteY8" fmla="*/ 657225 h 657225"/>
              <a:gd name="connsiteX0" fmla="*/ 0 w 1432560"/>
              <a:gd name="connsiteY0" fmla="*/ 657225 h 657225"/>
              <a:gd name="connsiteX1" fmla="*/ 0 w 1432560"/>
              <a:gd name="connsiteY1" fmla="*/ 0 h 657225"/>
              <a:gd name="connsiteX2" fmla="*/ 1432560 w 1432560"/>
              <a:gd name="connsiteY2" fmla="*/ 0 h 657225"/>
              <a:gd name="connsiteX3" fmla="*/ 1432560 w 1432560"/>
              <a:gd name="connsiteY3" fmla="*/ 655320 h 657225"/>
              <a:gd name="connsiteX4" fmla="*/ 1352550 w 1432560"/>
              <a:gd name="connsiteY4" fmla="*/ 655320 h 657225"/>
              <a:gd name="connsiteX5" fmla="*/ 1352550 w 1432560"/>
              <a:gd name="connsiteY5" fmla="*/ 80010 h 657225"/>
              <a:gd name="connsiteX6" fmla="*/ 80010 w 1432560"/>
              <a:gd name="connsiteY6" fmla="*/ 80010 h 657225"/>
              <a:gd name="connsiteX7" fmla="*/ 80010 w 1432560"/>
              <a:gd name="connsiteY7" fmla="*/ 657225 h 657225"/>
              <a:gd name="connsiteX8" fmla="*/ 0 w 1432560"/>
              <a:gd name="connsiteY8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2560" h="657225">
                <a:moveTo>
                  <a:pt x="0" y="657225"/>
                </a:moveTo>
                <a:lnTo>
                  <a:pt x="0" y="0"/>
                </a:lnTo>
                <a:lnTo>
                  <a:pt x="1432560" y="0"/>
                </a:lnTo>
                <a:lnTo>
                  <a:pt x="1432560" y="655320"/>
                </a:lnTo>
                <a:lnTo>
                  <a:pt x="1352550" y="655320"/>
                </a:lnTo>
                <a:lnTo>
                  <a:pt x="1352550" y="80010"/>
                </a:lnTo>
                <a:lnTo>
                  <a:pt x="80010" y="80010"/>
                </a:lnTo>
                <a:lnTo>
                  <a:pt x="80010" y="657225"/>
                </a:lnTo>
                <a:lnTo>
                  <a:pt x="0" y="657225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2" name="Freeform 228"/>
          <p:cNvSpPr>
            <a:spLocks/>
          </p:cNvSpPr>
          <p:nvPr/>
        </p:nvSpPr>
        <p:spPr bwMode="auto">
          <a:xfrm>
            <a:off x="587515" y="5049180"/>
            <a:ext cx="1216025" cy="900112"/>
          </a:xfrm>
          <a:custGeom>
            <a:avLst/>
            <a:gdLst>
              <a:gd name="T0" fmla="*/ 114 w 766"/>
              <a:gd name="T1" fmla="*/ 255 h 567"/>
              <a:gd name="T2" fmla="*/ 255 w 766"/>
              <a:gd name="T3" fmla="*/ 56 h 567"/>
              <a:gd name="T4" fmla="*/ 397 w 766"/>
              <a:gd name="T5" fmla="*/ 56 h 567"/>
              <a:gd name="T6" fmla="*/ 255 w 766"/>
              <a:gd name="T7" fmla="*/ 255 h 567"/>
              <a:gd name="T8" fmla="*/ 397 w 766"/>
              <a:gd name="T9" fmla="*/ 255 h 567"/>
              <a:gd name="T10" fmla="*/ 539 w 766"/>
              <a:gd name="T11" fmla="*/ 56 h 567"/>
              <a:gd name="T12" fmla="*/ 681 w 766"/>
              <a:gd name="T13" fmla="*/ 56 h 567"/>
              <a:gd name="T14" fmla="*/ 567 w 766"/>
              <a:gd name="T15" fmla="*/ 255 h 567"/>
              <a:gd name="T16" fmla="*/ 709 w 766"/>
              <a:gd name="T17" fmla="*/ 255 h 567"/>
              <a:gd name="T18" fmla="*/ 709 w 766"/>
              <a:gd name="T19" fmla="*/ 567 h 567"/>
              <a:gd name="T20" fmla="*/ 766 w 766"/>
              <a:gd name="T21" fmla="*/ 567 h 567"/>
              <a:gd name="T22" fmla="*/ 766 w 766"/>
              <a:gd name="T23" fmla="*/ 0 h 567"/>
              <a:gd name="T24" fmla="*/ 0 w 766"/>
              <a:gd name="T25" fmla="*/ 0 h 567"/>
              <a:gd name="T26" fmla="*/ 0 w 766"/>
              <a:gd name="T27" fmla="*/ 567 h 567"/>
              <a:gd name="T28" fmla="*/ 57 w 766"/>
              <a:gd name="T29" fmla="*/ 567 h 567"/>
              <a:gd name="T30" fmla="*/ 57 w 766"/>
              <a:gd name="T31" fmla="*/ 255 h 567"/>
              <a:gd name="T32" fmla="*/ 114 w 766"/>
              <a:gd name="T33" fmla="*/ 255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6" h="567">
                <a:moveTo>
                  <a:pt x="114" y="255"/>
                </a:moveTo>
                <a:lnTo>
                  <a:pt x="255" y="56"/>
                </a:lnTo>
                <a:lnTo>
                  <a:pt x="397" y="56"/>
                </a:lnTo>
                <a:lnTo>
                  <a:pt x="255" y="255"/>
                </a:lnTo>
                <a:lnTo>
                  <a:pt x="397" y="255"/>
                </a:lnTo>
                <a:lnTo>
                  <a:pt x="539" y="56"/>
                </a:lnTo>
                <a:lnTo>
                  <a:pt x="681" y="56"/>
                </a:lnTo>
                <a:lnTo>
                  <a:pt x="567" y="255"/>
                </a:lnTo>
                <a:lnTo>
                  <a:pt x="709" y="255"/>
                </a:lnTo>
                <a:lnTo>
                  <a:pt x="709" y="567"/>
                </a:lnTo>
                <a:lnTo>
                  <a:pt x="766" y="567"/>
                </a:lnTo>
                <a:lnTo>
                  <a:pt x="766" y="0"/>
                </a:lnTo>
                <a:lnTo>
                  <a:pt x="0" y="0"/>
                </a:lnTo>
                <a:lnTo>
                  <a:pt x="0" y="567"/>
                </a:lnTo>
                <a:lnTo>
                  <a:pt x="57" y="567"/>
                </a:lnTo>
                <a:lnTo>
                  <a:pt x="57" y="255"/>
                </a:lnTo>
                <a:lnTo>
                  <a:pt x="114" y="255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" name="Freeform 56"/>
          <p:cNvSpPr>
            <a:spLocks/>
          </p:cNvSpPr>
          <p:nvPr/>
        </p:nvSpPr>
        <p:spPr bwMode="auto">
          <a:xfrm>
            <a:off x="2522730" y="3248980"/>
            <a:ext cx="1079500" cy="765175"/>
          </a:xfrm>
          <a:custGeom>
            <a:avLst/>
            <a:gdLst>
              <a:gd name="T0" fmla="*/ 0 w 680"/>
              <a:gd name="T1" fmla="*/ 482 h 482"/>
              <a:gd name="T2" fmla="*/ 0 w 680"/>
              <a:gd name="T3" fmla="*/ 0 h 482"/>
              <a:gd name="T4" fmla="*/ 680 w 680"/>
              <a:gd name="T5" fmla="*/ 0 h 482"/>
              <a:gd name="T6" fmla="*/ 680 w 680"/>
              <a:gd name="T7" fmla="*/ 482 h 482"/>
              <a:gd name="T8" fmla="*/ 56 w 680"/>
              <a:gd name="T9" fmla="*/ 482 h 482"/>
              <a:gd name="T10" fmla="*/ 56 w 680"/>
              <a:gd name="T11" fmla="*/ 425 h 482"/>
              <a:gd name="T12" fmla="*/ 623 w 680"/>
              <a:gd name="T13" fmla="*/ 425 h 482"/>
              <a:gd name="T14" fmla="*/ 623 w 680"/>
              <a:gd name="T15" fmla="*/ 255 h 482"/>
              <a:gd name="T16" fmla="*/ 340 w 680"/>
              <a:gd name="T17" fmla="*/ 369 h 482"/>
              <a:gd name="T18" fmla="*/ 56 w 680"/>
              <a:gd name="T19" fmla="*/ 255 h 482"/>
              <a:gd name="T20" fmla="*/ 56 w 680"/>
              <a:gd name="T21" fmla="*/ 199 h 482"/>
              <a:gd name="T22" fmla="*/ 340 w 680"/>
              <a:gd name="T23" fmla="*/ 312 h 482"/>
              <a:gd name="T24" fmla="*/ 623 w 680"/>
              <a:gd name="T25" fmla="*/ 199 h 482"/>
              <a:gd name="T26" fmla="*/ 623 w 680"/>
              <a:gd name="T27" fmla="*/ 57 h 482"/>
              <a:gd name="T28" fmla="*/ 56 w 680"/>
              <a:gd name="T29" fmla="*/ 57 h 482"/>
              <a:gd name="T30" fmla="*/ 56 w 680"/>
              <a:gd name="T31" fmla="*/ 482 h 482"/>
              <a:gd name="T32" fmla="*/ 0 w 680"/>
              <a:gd name="T33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80" h="482">
                <a:moveTo>
                  <a:pt x="0" y="482"/>
                </a:moveTo>
                <a:lnTo>
                  <a:pt x="0" y="0"/>
                </a:lnTo>
                <a:lnTo>
                  <a:pt x="680" y="0"/>
                </a:lnTo>
                <a:lnTo>
                  <a:pt x="680" y="482"/>
                </a:lnTo>
                <a:lnTo>
                  <a:pt x="56" y="482"/>
                </a:lnTo>
                <a:lnTo>
                  <a:pt x="56" y="425"/>
                </a:lnTo>
                <a:lnTo>
                  <a:pt x="623" y="425"/>
                </a:lnTo>
                <a:lnTo>
                  <a:pt x="623" y="255"/>
                </a:lnTo>
                <a:lnTo>
                  <a:pt x="340" y="369"/>
                </a:lnTo>
                <a:lnTo>
                  <a:pt x="56" y="255"/>
                </a:lnTo>
                <a:lnTo>
                  <a:pt x="56" y="199"/>
                </a:lnTo>
                <a:lnTo>
                  <a:pt x="340" y="312"/>
                </a:lnTo>
                <a:lnTo>
                  <a:pt x="623" y="199"/>
                </a:lnTo>
                <a:lnTo>
                  <a:pt x="623" y="57"/>
                </a:lnTo>
                <a:lnTo>
                  <a:pt x="56" y="57"/>
                </a:lnTo>
                <a:lnTo>
                  <a:pt x="56" y="482"/>
                </a:lnTo>
                <a:lnTo>
                  <a:pt x="0" y="482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6" name="Group 59"/>
          <p:cNvGrpSpPr>
            <a:grpSpLocks/>
          </p:cNvGrpSpPr>
          <p:nvPr/>
        </p:nvGrpSpPr>
        <p:grpSpPr bwMode="auto">
          <a:xfrm>
            <a:off x="566083" y="3136268"/>
            <a:ext cx="1258887" cy="990600"/>
            <a:chOff x="654" y="2245"/>
            <a:chExt cx="793" cy="624"/>
          </a:xfrm>
        </p:grpSpPr>
        <p:sp>
          <p:nvSpPr>
            <p:cNvPr id="117" name="Freeform 60"/>
            <p:cNvSpPr>
              <a:spLocks/>
            </p:cNvSpPr>
            <p:nvPr/>
          </p:nvSpPr>
          <p:spPr bwMode="auto">
            <a:xfrm>
              <a:off x="654" y="2245"/>
              <a:ext cx="793" cy="624"/>
            </a:xfrm>
            <a:custGeom>
              <a:avLst/>
              <a:gdLst>
                <a:gd name="T0" fmla="*/ 0 w 793"/>
                <a:gd name="T1" fmla="*/ 624 h 624"/>
                <a:gd name="T2" fmla="*/ 0 w 793"/>
                <a:gd name="T3" fmla="*/ 0 h 624"/>
                <a:gd name="T4" fmla="*/ 595 w 793"/>
                <a:gd name="T5" fmla="*/ 0 h 624"/>
                <a:gd name="T6" fmla="*/ 595 w 793"/>
                <a:gd name="T7" fmla="*/ 57 h 624"/>
                <a:gd name="T8" fmla="*/ 737 w 793"/>
                <a:gd name="T9" fmla="*/ 57 h 624"/>
                <a:gd name="T10" fmla="*/ 737 w 793"/>
                <a:gd name="T11" fmla="*/ 0 h 624"/>
                <a:gd name="T12" fmla="*/ 793 w 793"/>
                <a:gd name="T13" fmla="*/ 0 h 624"/>
                <a:gd name="T14" fmla="*/ 793 w 793"/>
                <a:gd name="T15" fmla="*/ 624 h 624"/>
                <a:gd name="T16" fmla="*/ 56 w 793"/>
                <a:gd name="T17" fmla="*/ 624 h 624"/>
                <a:gd name="T18" fmla="*/ 56 w 793"/>
                <a:gd name="T19" fmla="*/ 567 h 624"/>
                <a:gd name="T20" fmla="*/ 737 w 793"/>
                <a:gd name="T21" fmla="*/ 567 h 624"/>
                <a:gd name="T22" fmla="*/ 737 w 793"/>
                <a:gd name="T23" fmla="*/ 113 h 624"/>
                <a:gd name="T24" fmla="*/ 56 w 793"/>
                <a:gd name="T25" fmla="*/ 113 h 624"/>
                <a:gd name="T26" fmla="*/ 56 w 793"/>
                <a:gd name="T27" fmla="*/ 624 h 624"/>
                <a:gd name="T28" fmla="*/ 0 w 793"/>
                <a:gd name="T2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3" h="624">
                  <a:moveTo>
                    <a:pt x="0" y="624"/>
                  </a:moveTo>
                  <a:lnTo>
                    <a:pt x="0" y="0"/>
                  </a:lnTo>
                  <a:lnTo>
                    <a:pt x="595" y="0"/>
                  </a:lnTo>
                  <a:lnTo>
                    <a:pt x="595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737" y="567"/>
                  </a:lnTo>
                  <a:lnTo>
                    <a:pt x="737" y="113"/>
                  </a:lnTo>
                  <a:lnTo>
                    <a:pt x="56" y="113"/>
                  </a:lnTo>
                  <a:lnTo>
                    <a:pt x="56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Rectangle 61"/>
            <p:cNvSpPr>
              <a:spLocks noChangeArrowheads="1"/>
            </p:cNvSpPr>
            <p:nvPr/>
          </p:nvSpPr>
          <p:spPr bwMode="auto">
            <a:xfrm>
              <a:off x="1249" y="2245"/>
              <a:ext cx="142" cy="57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2" name="Group 58"/>
          <p:cNvGrpSpPr>
            <a:grpSpLocks/>
          </p:cNvGrpSpPr>
          <p:nvPr/>
        </p:nvGrpSpPr>
        <p:grpSpPr bwMode="auto">
          <a:xfrm>
            <a:off x="4459287" y="2978311"/>
            <a:ext cx="990600" cy="1306513"/>
            <a:chOff x="1816" y="3010"/>
            <a:chExt cx="624" cy="823"/>
          </a:xfrm>
        </p:grpSpPr>
        <p:sp>
          <p:nvSpPr>
            <p:cNvPr id="123" name="Rectangle 46"/>
            <p:cNvSpPr>
              <a:spLocks noChangeArrowheads="1"/>
            </p:cNvSpPr>
            <p:nvPr/>
          </p:nvSpPr>
          <p:spPr bwMode="auto">
            <a:xfrm>
              <a:off x="1929" y="3124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Freeform 50"/>
            <p:cNvSpPr>
              <a:spLocks/>
            </p:cNvSpPr>
            <p:nvPr/>
          </p:nvSpPr>
          <p:spPr bwMode="auto">
            <a:xfrm>
              <a:off x="1816" y="3010"/>
              <a:ext cx="624" cy="823"/>
            </a:xfrm>
            <a:custGeom>
              <a:avLst/>
              <a:gdLst>
                <a:gd name="T0" fmla="*/ 425 w 624"/>
                <a:gd name="T1" fmla="*/ 823 h 823"/>
                <a:gd name="T2" fmla="*/ 624 w 624"/>
                <a:gd name="T3" fmla="*/ 624 h 823"/>
                <a:gd name="T4" fmla="*/ 624 w 624"/>
                <a:gd name="T5" fmla="*/ 0 h 823"/>
                <a:gd name="T6" fmla="*/ 0 w 624"/>
                <a:gd name="T7" fmla="*/ 0 h 823"/>
                <a:gd name="T8" fmla="*/ 0 w 624"/>
                <a:gd name="T9" fmla="*/ 823 h 823"/>
                <a:gd name="T10" fmla="*/ 57 w 624"/>
                <a:gd name="T11" fmla="*/ 823 h 823"/>
                <a:gd name="T12" fmla="*/ 57 w 624"/>
                <a:gd name="T13" fmla="*/ 57 h 823"/>
                <a:gd name="T14" fmla="*/ 567 w 624"/>
                <a:gd name="T15" fmla="*/ 57 h 823"/>
                <a:gd name="T16" fmla="*/ 567 w 624"/>
                <a:gd name="T17" fmla="*/ 596 h 823"/>
                <a:gd name="T18" fmla="*/ 397 w 624"/>
                <a:gd name="T19" fmla="*/ 766 h 823"/>
                <a:gd name="T20" fmla="*/ 57 w 624"/>
                <a:gd name="T21" fmla="*/ 766 h 823"/>
                <a:gd name="T22" fmla="*/ 57 w 624"/>
                <a:gd name="T23" fmla="*/ 823 h 823"/>
                <a:gd name="T24" fmla="*/ 425 w 624"/>
                <a:gd name="T25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4" h="823">
                  <a:moveTo>
                    <a:pt x="425" y="823"/>
                  </a:moveTo>
                  <a:lnTo>
                    <a:pt x="624" y="624"/>
                  </a:lnTo>
                  <a:lnTo>
                    <a:pt x="624" y="0"/>
                  </a:lnTo>
                  <a:lnTo>
                    <a:pt x="0" y="0"/>
                  </a:lnTo>
                  <a:lnTo>
                    <a:pt x="0" y="823"/>
                  </a:lnTo>
                  <a:lnTo>
                    <a:pt x="57" y="823"/>
                  </a:lnTo>
                  <a:lnTo>
                    <a:pt x="57" y="57"/>
                  </a:lnTo>
                  <a:lnTo>
                    <a:pt x="567" y="57"/>
                  </a:lnTo>
                  <a:lnTo>
                    <a:pt x="567" y="596"/>
                  </a:lnTo>
                  <a:lnTo>
                    <a:pt x="397" y="766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425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270" y="3663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170 w 170"/>
                <a:gd name="T3" fmla="*/ 0 h 170"/>
                <a:gd name="T4" fmla="*/ 170 w 170"/>
                <a:gd name="T5" fmla="*/ 170 h 170"/>
                <a:gd name="T6" fmla="*/ 0 w 170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" name="Rectangle 53"/>
            <p:cNvSpPr>
              <a:spLocks noChangeArrowheads="1"/>
            </p:cNvSpPr>
            <p:nvPr/>
          </p:nvSpPr>
          <p:spPr bwMode="auto">
            <a:xfrm>
              <a:off x="1929" y="3237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Rectangle 54"/>
            <p:cNvSpPr>
              <a:spLocks noChangeArrowheads="1"/>
            </p:cNvSpPr>
            <p:nvPr/>
          </p:nvSpPr>
          <p:spPr bwMode="auto">
            <a:xfrm>
              <a:off x="1929" y="3351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55"/>
            <p:cNvSpPr>
              <a:spLocks noChangeArrowheads="1"/>
            </p:cNvSpPr>
            <p:nvPr/>
          </p:nvSpPr>
          <p:spPr bwMode="auto">
            <a:xfrm>
              <a:off x="1929" y="3464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57"/>
            <p:cNvSpPr>
              <a:spLocks noChangeArrowheads="1"/>
            </p:cNvSpPr>
            <p:nvPr/>
          </p:nvSpPr>
          <p:spPr bwMode="auto">
            <a:xfrm>
              <a:off x="1929" y="3577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0" name="Group 123"/>
          <p:cNvGrpSpPr>
            <a:grpSpLocks/>
          </p:cNvGrpSpPr>
          <p:nvPr/>
        </p:nvGrpSpPr>
        <p:grpSpPr bwMode="auto">
          <a:xfrm>
            <a:off x="2611630" y="1093562"/>
            <a:ext cx="990600" cy="1079500"/>
            <a:chOff x="1901" y="3124"/>
            <a:chExt cx="624" cy="680"/>
          </a:xfrm>
        </p:grpSpPr>
        <p:sp>
          <p:nvSpPr>
            <p:cNvPr id="131" name="Freeform 114"/>
            <p:cNvSpPr>
              <a:spLocks/>
            </p:cNvSpPr>
            <p:nvPr/>
          </p:nvSpPr>
          <p:spPr bwMode="auto">
            <a:xfrm>
              <a:off x="1901" y="3124"/>
              <a:ext cx="624" cy="680"/>
            </a:xfrm>
            <a:custGeom>
              <a:avLst/>
              <a:gdLst>
                <a:gd name="T0" fmla="*/ 0 w 624"/>
                <a:gd name="T1" fmla="*/ 680 h 680"/>
                <a:gd name="T2" fmla="*/ 0 w 624"/>
                <a:gd name="T3" fmla="*/ 0 h 680"/>
                <a:gd name="T4" fmla="*/ 482 w 624"/>
                <a:gd name="T5" fmla="*/ 0 h 680"/>
                <a:gd name="T6" fmla="*/ 624 w 624"/>
                <a:gd name="T7" fmla="*/ 142 h 680"/>
                <a:gd name="T8" fmla="*/ 624 w 624"/>
                <a:gd name="T9" fmla="*/ 680 h 680"/>
                <a:gd name="T10" fmla="*/ 57 w 624"/>
                <a:gd name="T11" fmla="*/ 680 h 680"/>
                <a:gd name="T12" fmla="*/ 57 w 624"/>
                <a:gd name="T13" fmla="*/ 624 h 680"/>
                <a:gd name="T14" fmla="*/ 567 w 624"/>
                <a:gd name="T15" fmla="*/ 624 h 680"/>
                <a:gd name="T16" fmla="*/ 567 w 624"/>
                <a:gd name="T17" fmla="*/ 170 h 680"/>
                <a:gd name="T18" fmla="*/ 454 w 624"/>
                <a:gd name="T19" fmla="*/ 57 h 680"/>
                <a:gd name="T20" fmla="*/ 57 w 624"/>
                <a:gd name="T21" fmla="*/ 57 h 680"/>
                <a:gd name="T22" fmla="*/ 57 w 624"/>
                <a:gd name="T23" fmla="*/ 680 h 680"/>
                <a:gd name="T24" fmla="*/ 0 w 624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4" h="680">
                  <a:moveTo>
                    <a:pt x="0" y="680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624" y="142"/>
                  </a:lnTo>
                  <a:lnTo>
                    <a:pt x="624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567" y="624"/>
                  </a:lnTo>
                  <a:lnTo>
                    <a:pt x="567" y="170"/>
                  </a:lnTo>
                  <a:lnTo>
                    <a:pt x="454" y="57"/>
                  </a:lnTo>
                  <a:lnTo>
                    <a:pt x="57" y="57"/>
                  </a:lnTo>
                  <a:lnTo>
                    <a:pt x="57" y="680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Rectangle 115"/>
            <p:cNvSpPr>
              <a:spLocks noChangeArrowheads="1"/>
            </p:cNvSpPr>
            <p:nvPr/>
          </p:nvSpPr>
          <p:spPr bwMode="auto">
            <a:xfrm>
              <a:off x="2014" y="3209"/>
              <a:ext cx="56" cy="1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Rectangle 116"/>
            <p:cNvSpPr>
              <a:spLocks noChangeArrowheads="1"/>
            </p:cNvSpPr>
            <p:nvPr/>
          </p:nvSpPr>
          <p:spPr bwMode="auto">
            <a:xfrm>
              <a:off x="2099" y="3209"/>
              <a:ext cx="56" cy="1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Rectangle 117"/>
            <p:cNvSpPr>
              <a:spLocks noChangeArrowheads="1"/>
            </p:cNvSpPr>
            <p:nvPr/>
          </p:nvSpPr>
          <p:spPr bwMode="auto">
            <a:xfrm>
              <a:off x="2184" y="3209"/>
              <a:ext cx="56" cy="1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Rectangle 118"/>
            <p:cNvSpPr>
              <a:spLocks noChangeArrowheads="1"/>
            </p:cNvSpPr>
            <p:nvPr/>
          </p:nvSpPr>
          <p:spPr bwMode="auto">
            <a:xfrm>
              <a:off x="2269" y="3209"/>
              <a:ext cx="56" cy="1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6" name="Freeform 122"/>
          <p:cNvSpPr>
            <a:spLocks/>
          </p:cNvSpPr>
          <p:nvPr/>
        </p:nvSpPr>
        <p:spPr bwMode="auto">
          <a:xfrm>
            <a:off x="558463" y="1386456"/>
            <a:ext cx="1304925" cy="493713"/>
          </a:xfrm>
          <a:custGeom>
            <a:avLst/>
            <a:gdLst>
              <a:gd name="T0" fmla="*/ 822 w 822"/>
              <a:gd name="T1" fmla="*/ 311 h 311"/>
              <a:gd name="T2" fmla="*/ 822 w 822"/>
              <a:gd name="T3" fmla="*/ 0 h 311"/>
              <a:gd name="T4" fmla="*/ 170 w 822"/>
              <a:gd name="T5" fmla="*/ 0 h 311"/>
              <a:gd name="T6" fmla="*/ 170 w 822"/>
              <a:gd name="T7" fmla="*/ 28 h 311"/>
              <a:gd name="T8" fmla="*/ 170 w 822"/>
              <a:gd name="T9" fmla="*/ 56 h 311"/>
              <a:gd name="T10" fmla="*/ 0 w 822"/>
              <a:gd name="T11" fmla="*/ 56 h 311"/>
              <a:gd name="T12" fmla="*/ 0 w 822"/>
              <a:gd name="T13" fmla="*/ 255 h 311"/>
              <a:gd name="T14" fmla="*/ 170 w 822"/>
              <a:gd name="T15" fmla="*/ 255 h 311"/>
              <a:gd name="T16" fmla="*/ 170 w 822"/>
              <a:gd name="T17" fmla="*/ 198 h 311"/>
              <a:gd name="T18" fmla="*/ 57 w 822"/>
              <a:gd name="T19" fmla="*/ 198 h 311"/>
              <a:gd name="T20" fmla="*/ 57 w 822"/>
              <a:gd name="T21" fmla="*/ 170 h 311"/>
              <a:gd name="T22" fmla="*/ 142 w 822"/>
              <a:gd name="T23" fmla="*/ 170 h 311"/>
              <a:gd name="T24" fmla="*/ 170 w 822"/>
              <a:gd name="T25" fmla="*/ 170 h 311"/>
              <a:gd name="T26" fmla="*/ 170 w 822"/>
              <a:gd name="T27" fmla="*/ 141 h 311"/>
              <a:gd name="T28" fmla="*/ 57 w 822"/>
              <a:gd name="T29" fmla="*/ 141 h 311"/>
              <a:gd name="T30" fmla="*/ 57 w 822"/>
              <a:gd name="T31" fmla="*/ 113 h 311"/>
              <a:gd name="T32" fmla="*/ 170 w 822"/>
              <a:gd name="T33" fmla="*/ 113 h 311"/>
              <a:gd name="T34" fmla="*/ 170 w 822"/>
              <a:gd name="T35" fmla="*/ 56 h 311"/>
              <a:gd name="T36" fmla="*/ 765 w 822"/>
              <a:gd name="T37" fmla="*/ 56 h 311"/>
              <a:gd name="T38" fmla="*/ 765 w 822"/>
              <a:gd name="T39" fmla="*/ 255 h 311"/>
              <a:gd name="T40" fmla="*/ 227 w 822"/>
              <a:gd name="T41" fmla="*/ 255 h 311"/>
              <a:gd name="T42" fmla="*/ 227 w 822"/>
              <a:gd name="T43" fmla="*/ 56 h 311"/>
              <a:gd name="T44" fmla="*/ 170 w 822"/>
              <a:gd name="T45" fmla="*/ 56 h 311"/>
              <a:gd name="T46" fmla="*/ 170 w 822"/>
              <a:gd name="T47" fmla="*/ 311 h 311"/>
              <a:gd name="T48" fmla="*/ 822 w 822"/>
              <a:gd name="T49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22" h="311">
                <a:moveTo>
                  <a:pt x="822" y="311"/>
                </a:moveTo>
                <a:lnTo>
                  <a:pt x="822" y="0"/>
                </a:lnTo>
                <a:lnTo>
                  <a:pt x="170" y="0"/>
                </a:lnTo>
                <a:lnTo>
                  <a:pt x="170" y="28"/>
                </a:lnTo>
                <a:lnTo>
                  <a:pt x="170" y="56"/>
                </a:lnTo>
                <a:lnTo>
                  <a:pt x="0" y="56"/>
                </a:lnTo>
                <a:lnTo>
                  <a:pt x="0" y="255"/>
                </a:lnTo>
                <a:lnTo>
                  <a:pt x="170" y="255"/>
                </a:lnTo>
                <a:lnTo>
                  <a:pt x="170" y="198"/>
                </a:lnTo>
                <a:lnTo>
                  <a:pt x="57" y="198"/>
                </a:lnTo>
                <a:lnTo>
                  <a:pt x="57" y="170"/>
                </a:lnTo>
                <a:lnTo>
                  <a:pt x="142" y="170"/>
                </a:lnTo>
                <a:lnTo>
                  <a:pt x="170" y="170"/>
                </a:lnTo>
                <a:lnTo>
                  <a:pt x="170" y="141"/>
                </a:lnTo>
                <a:lnTo>
                  <a:pt x="57" y="141"/>
                </a:lnTo>
                <a:lnTo>
                  <a:pt x="57" y="113"/>
                </a:lnTo>
                <a:lnTo>
                  <a:pt x="170" y="113"/>
                </a:lnTo>
                <a:lnTo>
                  <a:pt x="170" y="56"/>
                </a:lnTo>
                <a:lnTo>
                  <a:pt x="765" y="56"/>
                </a:lnTo>
                <a:lnTo>
                  <a:pt x="765" y="255"/>
                </a:lnTo>
                <a:lnTo>
                  <a:pt x="227" y="255"/>
                </a:lnTo>
                <a:lnTo>
                  <a:pt x="227" y="56"/>
                </a:lnTo>
                <a:lnTo>
                  <a:pt x="170" y="56"/>
                </a:lnTo>
                <a:lnTo>
                  <a:pt x="170" y="311"/>
                </a:lnTo>
                <a:lnTo>
                  <a:pt x="822" y="311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9" name="Freeform 50"/>
          <p:cNvSpPr>
            <a:spLocks/>
          </p:cNvSpPr>
          <p:nvPr/>
        </p:nvSpPr>
        <p:spPr bwMode="auto">
          <a:xfrm rot="5400000" flipH="1">
            <a:off x="8216301" y="2956880"/>
            <a:ext cx="990600" cy="1306513"/>
          </a:xfrm>
          <a:custGeom>
            <a:avLst/>
            <a:gdLst>
              <a:gd name="T0" fmla="*/ 425 w 624"/>
              <a:gd name="T1" fmla="*/ 823 h 823"/>
              <a:gd name="T2" fmla="*/ 624 w 624"/>
              <a:gd name="T3" fmla="*/ 624 h 823"/>
              <a:gd name="T4" fmla="*/ 624 w 624"/>
              <a:gd name="T5" fmla="*/ 0 h 823"/>
              <a:gd name="T6" fmla="*/ 0 w 624"/>
              <a:gd name="T7" fmla="*/ 0 h 823"/>
              <a:gd name="T8" fmla="*/ 0 w 624"/>
              <a:gd name="T9" fmla="*/ 823 h 823"/>
              <a:gd name="T10" fmla="*/ 57 w 624"/>
              <a:gd name="T11" fmla="*/ 823 h 823"/>
              <a:gd name="T12" fmla="*/ 57 w 624"/>
              <a:gd name="T13" fmla="*/ 57 h 823"/>
              <a:gd name="T14" fmla="*/ 567 w 624"/>
              <a:gd name="T15" fmla="*/ 57 h 823"/>
              <a:gd name="T16" fmla="*/ 567 w 624"/>
              <a:gd name="T17" fmla="*/ 596 h 823"/>
              <a:gd name="T18" fmla="*/ 397 w 624"/>
              <a:gd name="T19" fmla="*/ 766 h 823"/>
              <a:gd name="T20" fmla="*/ 57 w 624"/>
              <a:gd name="T21" fmla="*/ 766 h 823"/>
              <a:gd name="T22" fmla="*/ 57 w 624"/>
              <a:gd name="T23" fmla="*/ 823 h 823"/>
              <a:gd name="T24" fmla="*/ 425 w 624"/>
              <a:gd name="T25" fmla="*/ 82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4" h="823">
                <a:moveTo>
                  <a:pt x="425" y="823"/>
                </a:moveTo>
                <a:lnTo>
                  <a:pt x="624" y="624"/>
                </a:lnTo>
                <a:lnTo>
                  <a:pt x="624" y="0"/>
                </a:lnTo>
                <a:lnTo>
                  <a:pt x="0" y="0"/>
                </a:lnTo>
                <a:lnTo>
                  <a:pt x="0" y="823"/>
                </a:lnTo>
                <a:lnTo>
                  <a:pt x="57" y="823"/>
                </a:lnTo>
                <a:lnTo>
                  <a:pt x="57" y="57"/>
                </a:lnTo>
                <a:lnTo>
                  <a:pt x="567" y="57"/>
                </a:lnTo>
                <a:lnTo>
                  <a:pt x="567" y="596"/>
                </a:lnTo>
                <a:lnTo>
                  <a:pt x="397" y="766"/>
                </a:lnTo>
                <a:lnTo>
                  <a:pt x="57" y="766"/>
                </a:lnTo>
                <a:lnTo>
                  <a:pt x="57" y="823"/>
                </a:lnTo>
                <a:lnTo>
                  <a:pt x="425" y="823"/>
                </a:lnTo>
                <a:close/>
              </a:path>
            </a:pathLst>
          </a:custGeom>
          <a:gradFill flip="none" rotWithShape="1">
            <a:gsLst>
              <a:gs pos="0">
                <a:srgbClr val="99CCFF"/>
              </a:gs>
              <a:gs pos="100000">
                <a:srgbClr val="3399FF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2377633" y="4760153"/>
            <a:ext cx="1455420" cy="1478165"/>
            <a:chOff x="4221480" y="863715"/>
            <a:chExt cx="1455420" cy="1478165"/>
          </a:xfrm>
        </p:grpSpPr>
        <p:sp>
          <p:nvSpPr>
            <p:cNvPr id="7" name="アーチ 6"/>
            <p:cNvSpPr/>
            <p:nvPr/>
          </p:nvSpPr>
          <p:spPr bwMode="auto">
            <a:xfrm>
              <a:off x="4347019" y="863715"/>
              <a:ext cx="1215135" cy="1215135"/>
            </a:xfrm>
            <a:prstGeom prst="blockArc">
              <a:avLst>
                <a:gd name="adj1" fmla="val 10800000"/>
                <a:gd name="adj2" fmla="val 3"/>
                <a:gd name="adj3" fmla="val 6187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アーチ 145"/>
            <p:cNvSpPr/>
            <p:nvPr/>
          </p:nvSpPr>
          <p:spPr bwMode="auto">
            <a:xfrm>
              <a:off x="4527039" y="1043734"/>
              <a:ext cx="855095" cy="855095"/>
            </a:xfrm>
            <a:prstGeom prst="blockArc">
              <a:avLst>
                <a:gd name="adj1" fmla="val 10800000"/>
                <a:gd name="adj2" fmla="val 74457"/>
                <a:gd name="adj3" fmla="val 885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フリーフォーム 7"/>
            <p:cNvSpPr/>
            <p:nvPr/>
          </p:nvSpPr>
          <p:spPr bwMode="auto">
            <a:xfrm>
              <a:off x="4221480" y="1457960"/>
              <a:ext cx="1455420" cy="883920"/>
            </a:xfrm>
            <a:custGeom>
              <a:avLst/>
              <a:gdLst>
                <a:gd name="connsiteX0" fmla="*/ 1455420 w 1457960"/>
                <a:gd name="connsiteY0" fmla="*/ 0 h 883920"/>
                <a:gd name="connsiteX1" fmla="*/ 0 w 1457960"/>
                <a:gd name="connsiteY1" fmla="*/ 0 h 883920"/>
                <a:gd name="connsiteX2" fmla="*/ 0 w 1457960"/>
                <a:gd name="connsiteY2" fmla="*/ 883920 h 883920"/>
                <a:gd name="connsiteX3" fmla="*/ 1452880 w 1457960"/>
                <a:gd name="connsiteY3" fmla="*/ 883920 h 883920"/>
                <a:gd name="connsiteX4" fmla="*/ 1452880 w 1457960"/>
                <a:gd name="connsiteY4" fmla="*/ 73660 h 883920"/>
                <a:gd name="connsiteX5" fmla="*/ 1389380 w 1457960"/>
                <a:gd name="connsiteY5" fmla="*/ 73660 h 883920"/>
                <a:gd name="connsiteX6" fmla="*/ 1389380 w 1457960"/>
                <a:gd name="connsiteY6" fmla="*/ 822960 h 883920"/>
                <a:gd name="connsiteX7" fmla="*/ 55880 w 1457960"/>
                <a:gd name="connsiteY7" fmla="*/ 822960 h 883920"/>
                <a:gd name="connsiteX8" fmla="*/ 55880 w 1457960"/>
                <a:gd name="connsiteY8" fmla="*/ 63500 h 883920"/>
                <a:gd name="connsiteX9" fmla="*/ 1457960 w 1457960"/>
                <a:gd name="connsiteY9" fmla="*/ 63500 h 883920"/>
                <a:gd name="connsiteX10" fmla="*/ 1455420 w 1457960"/>
                <a:gd name="connsiteY10" fmla="*/ 0 h 883920"/>
                <a:gd name="connsiteX0" fmla="*/ 1455420 w 1457960"/>
                <a:gd name="connsiteY0" fmla="*/ 0 h 883920"/>
                <a:gd name="connsiteX1" fmla="*/ 0 w 1457960"/>
                <a:gd name="connsiteY1" fmla="*/ 0 h 883920"/>
                <a:gd name="connsiteX2" fmla="*/ 0 w 1457960"/>
                <a:gd name="connsiteY2" fmla="*/ 883920 h 883920"/>
                <a:gd name="connsiteX3" fmla="*/ 1452880 w 1457960"/>
                <a:gd name="connsiteY3" fmla="*/ 883920 h 883920"/>
                <a:gd name="connsiteX4" fmla="*/ 1452880 w 1457960"/>
                <a:gd name="connsiteY4" fmla="*/ 73660 h 883920"/>
                <a:gd name="connsiteX5" fmla="*/ 1387475 w 1457960"/>
                <a:gd name="connsiteY5" fmla="*/ 66040 h 883920"/>
                <a:gd name="connsiteX6" fmla="*/ 1389380 w 1457960"/>
                <a:gd name="connsiteY6" fmla="*/ 822960 h 883920"/>
                <a:gd name="connsiteX7" fmla="*/ 55880 w 1457960"/>
                <a:gd name="connsiteY7" fmla="*/ 822960 h 883920"/>
                <a:gd name="connsiteX8" fmla="*/ 55880 w 1457960"/>
                <a:gd name="connsiteY8" fmla="*/ 63500 h 883920"/>
                <a:gd name="connsiteX9" fmla="*/ 1457960 w 1457960"/>
                <a:gd name="connsiteY9" fmla="*/ 63500 h 883920"/>
                <a:gd name="connsiteX10" fmla="*/ 1455420 w 1457960"/>
                <a:gd name="connsiteY10" fmla="*/ 0 h 883920"/>
                <a:gd name="connsiteX0" fmla="*/ 1455420 w 1457960"/>
                <a:gd name="connsiteY0" fmla="*/ 0 h 883920"/>
                <a:gd name="connsiteX1" fmla="*/ 0 w 1457960"/>
                <a:gd name="connsiteY1" fmla="*/ 0 h 883920"/>
                <a:gd name="connsiteX2" fmla="*/ 0 w 1457960"/>
                <a:gd name="connsiteY2" fmla="*/ 883920 h 883920"/>
                <a:gd name="connsiteX3" fmla="*/ 1452880 w 1457960"/>
                <a:gd name="connsiteY3" fmla="*/ 883920 h 883920"/>
                <a:gd name="connsiteX4" fmla="*/ 1452880 w 1457960"/>
                <a:gd name="connsiteY4" fmla="*/ 73660 h 883920"/>
                <a:gd name="connsiteX5" fmla="*/ 1391285 w 1457960"/>
                <a:gd name="connsiteY5" fmla="*/ 66040 h 883920"/>
                <a:gd name="connsiteX6" fmla="*/ 1389380 w 1457960"/>
                <a:gd name="connsiteY6" fmla="*/ 822960 h 883920"/>
                <a:gd name="connsiteX7" fmla="*/ 55880 w 1457960"/>
                <a:gd name="connsiteY7" fmla="*/ 822960 h 883920"/>
                <a:gd name="connsiteX8" fmla="*/ 55880 w 1457960"/>
                <a:gd name="connsiteY8" fmla="*/ 63500 h 883920"/>
                <a:gd name="connsiteX9" fmla="*/ 1457960 w 1457960"/>
                <a:gd name="connsiteY9" fmla="*/ 63500 h 883920"/>
                <a:gd name="connsiteX10" fmla="*/ 1455420 w 1457960"/>
                <a:gd name="connsiteY10" fmla="*/ 0 h 883920"/>
                <a:gd name="connsiteX0" fmla="*/ 1455420 w 1457960"/>
                <a:gd name="connsiteY0" fmla="*/ 0 h 883920"/>
                <a:gd name="connsiteX1" fmla="*/ 0 w 1457960"/>
                <a:gd name="connsiteY1" fmla="*/ 0 h 883920"/>
                <a:gd name="connsiteX2" fmla="*/ 0 w 1457960"/>
                <a:gd name="connsiteY2" fmla="*/ 883920 h 883920"/>
                <a:gd name="connsiteX3" fmla="*/ 1452880 w 1457960"/>
                <a:gd name="connsiteY3" fmla="*/ 883920 h 883920"/>
                <a:gd name="connsiteX4" fmla="*/ 1452880 w 1457960"/>
                <a:gd name="connsiteY4" fmla="*/ 66040 h 883920"/>
                <a:gd name="connsiteX5" fmla="*/ 1391285 w 1457960"/>
                <a:gd name="connsiteY5" fmla="*/ 66040 h 883920"/>
                <a:gd name="connsiteX6" fmla="*/ 1389380 w 1457960"/>
                <a:gd name="connsiteY6" fmla="*/ 822960 h 883920"/>
                <a:gd name="connsiteX7" fmla="*/ 55880 w 1457960"/>
                <a:gd name="connsiteY7" fmla="*/ 822960 h 883920"/>
                <a:gd name="connsiteX8" fmla="*/ 55880 w 1457960"/>
                <a:gd name="connsiteY8" fmla="*/ 63500 h 883920"/>
                <a:gd name="connsiteX9" fmla="*/ 1457960 w 1457960"/>
                <a:gd name="connsiteY9" fmla="*/ 63500 h 883920"/>
                <a:gd name="connsiteX10" fmla="*/ 1455420 w 1457960"/>
                <a:gd name="connsiteY10" fmla="*/ 0 h 883920"/>
                <a:gd name="connsiteX0" fmla="*/ 1455420 w 1558925"/>
                <a:gd name="connsiteY0" fmla="*/ 0 h 883920"/>
                <a:gd name="connsiteX1" fmla="*/ 0 w 1558925"/>
                <a:gd name="connsiteY1" fmla="*/ 0 h 883920"/>
                <a:gd name="connsiteX2" fmla="*/ 0 w 1558925"/>
                <a:gd name="connsiteY2" fmla="*/ 883920 h 883920"/>
                <a:gd name="connsiteX3" fmla="*/ 1452880 w 1558925"/>
                <a:gd name="connsiteY3" fmla="*/ 883920 h 883920"/>
                <a:gd name="connsiteX4" fmla="*/ 1452880 w 1558925"/>
                <a:gd name="connsiteY4" fmla="*/ 66040 h 883920"/>
                <a:gd name="connsiteX5" fmla="*/ 1391285 w 1558925"/>
                <a:gd name="connsiteY5" fmla="*/ 66040 h 883920"/>
                <a:gd name="connsiteX6" fmla="*/ 1389380 w 1558925"/>
                <a:gd name="connsiteY6" fmla="*/ 822960 h 883920"/>
                <a:gd name="connsiteX7" fmla="*/ 55880 w 1558925"/>
                <a:gd name="connsiteY7" fmla="*/ 822960 h 883920"/>
                <a:gd name="connsiteX8" fmla="*/ 55880 w 1558925"/>
                <a:gd name="connsiteY8" fmla="*/ 63500 h 883920"/>
                <a:gd name="connsiteX9" fmla="*/ 1558925 w 1558925"/>
                <a:gd name="connsiteY9" fmla="*/ 59690 h 883920"/>
                <a:gd name="connsiteX10" fmla="*/ 1455420 w 1558925"/>
                <a:gd name="connsiteY10" fmla="*/ 0 h 883920"/>
                <a:gd name="connsiteX0" fmla="*/ 1455420 w 1455420"/>
                <a:gd name="connsiteY0" fmla="*/ 0 h 883920"/>
                <a:gd name="connsiteX1" fmla="*/ 0 w 1455420"/>
                <a:gd name="connsiteY1" fmla="*/ 0 h 883920"/>
                <a:gd name="connsiteX2" fmla="*/ 0 w 1455420"/>
                <a:gd name="connsiteY2" fmla="*/ 883920 h 883920"/>
                <a:gd name="connsiteX3" fmla="*/ 1452880 w 1455420"/>
                <a:gd name="connsiteY3" fmla="*/ 883920 h 883920"/>
                <a:gd name="connsiteX4" fmla="*/ 1452880 w 1455420"/>
                <a:gd name="connsiteY4" fmla="*/ 66040 h 883920"/>
                <a:gd name="connsiteX5" fmla="*/ 1391285 w 1455420"/>
                <a:gd name="connsiteY5" fmla="*/ 66040 h 883920"/>
                <a:gd name="connsiteX6" fmla="*/ 1389380 w 1455420"/>
                <a:gd name="connsiteY6" fmla="*/ 822960 h 883920"/>
                <a:gd name="connsiteX7" fmla="*/ 55880 w 1455420"/>
                <a:gd name="connsiteY7" fmla="*/ 822960 h 883920"/>
                <a:gd name="connsiteX8" fmla="*/ 55880 w 1455420"/>
                <a:gd name="connsiteY8" fmla="*/ 63500 h 883920"/>
                <a:gd name="connsiteX9" fmla="*/ 1454150 w 1455420"/>
                <a:gd name="connsiteY9" fmla="*/ 61595 h 883920"/>
                <a:gd name="connsiteX10" fmla="*/ 1455420 w 1455420"/>
                <a:gd name="connsiteY10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420" h="883920">
                  <a:moveTo>
                    <a:pt x="1455420" y="0"/>
                  </a:moveTo>
                  <a:lnTo>
                    <a:pt x="0" y="0"/>
                  </a:lnTo>
                  <a:lnTo>
                    <a:pt x="0" y="883920"/>
                  </a:lnTo>
                  <a:lnTo>
                    <a:pt x="1452880" y="883920"/>
                  </a:lnTo>
                  <a:lnTo>
                    <a:pt x="1452880" y="66040"/>
                  </a:lnTo>
                  <a:lnTo>
                    <a:pt x="1391285" y="66040"/>
                  </a:lnTo>
                  <a:lnTo>
                    <a:pt x="1389380" y="822960"/>
                  </a:lnTo>
                  <a:lnTo>
                    <a:pt x="55880" y="822960"/>
                  </a:lnTo>
                  <a:lnTo>
                    <a:pt x="55880" y="63500"/>
                  </a:lnTo>
                  <a:lnTo>
                    <a:pt x="1454150" y="61595"/>
                  </a:lnTo>
                  <a:cubicBezTo>
                    <a:pt x="1454573" y="41063"/>
                    <a:pt x="1454997" y="20532"/>
                    <a:pt x="145542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350279" y="4940172"/>
            <a:ext cx="1234133" cy="1234133"/>
            <a:chOff x="4350279" y="4940172"/>
            <a:chExt cx="1234133" cy="1234133"/>
          </a:xfrm>
        </p:grpSpPr>
        <p:sp>
          <p:nvSpPr>
            <p:cNvPr id="10" name="星 12 9"/>
            <p:cNvSpPr/>
            <p:nvPr/>
          </p:nvSpPr>
          <p:spPr bwMode="auto">
            <a:xfrm>
              <a:off x="4350279" y="4940172"/>
              <a:ext cx="1234133" cy="1234133"/>
            </a:xfrm>
            <a:prstGeom prst="star12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4612932" y="5405830"/>
              <a:ext cx="702017" cy="167017"/>
              <a:chOff x="4612932" y="5398264"/>
              <a:chExt cx="731415" cy="174583"/>
            </a:xfrm>
            <a:solidFill>
              <a:schemeClr val="bg1"/>
            </a:solidFill>
          </p:grpSpPr>
          <p:sp>
            <p:nvSpPr>
              <p:cNvPr id="11" name="二等辺三角形 10"/>
              <p:cNvSpPr/>
              <p:nvPr/>
            </p:nvSpPr>
            <p:spPr bwMode="auto">
              <a:xfrm rot="10800000">
                <a:off x="4612932" y="5398264"/>
                <a:ext cx="328670" cy="167017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二等辺三角形 150"/>
              <p:cNvSpPr/>
              <p:nvPr/>
            </p:nvSpPr>
            <p:spPr bwMode="auto">
              <a:xfrm rot="10800000">
                <a:off x="5015677" y="5405830"/>
                <a:ext cx="328670" cy="167017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4" name="Group 58"/>
          <p:cNvGrpSpPr>
            <a:grpSpLocks/>
          </p:cNvGrpSpPr>
          <p:nvPr/>
        </p:nvGrpSpPr>
        <p:grpSpPr bwMode="auto">
          <a:xfrm>
            <a:off x="6399847" y="2978311"/>
            <a:ext cx="990600" cy="1306513"/>
            <a:chOff x="1816" y="3010"/>
            <a:chExt cx="624" cy="823"/>
          </a:xfrm>
        </p:grpSpPr>
        <p:sp>
          <p:nvSpPr>
            <p:cNvPr id="155" name="Rectangle 46"/>
            <p:cNvSpPr>
              <a:spLocks noChangeArrowheads="1"/>
            </p:cNvSpPr>
            <p:nvPr/>
          </p:nvSpPr>
          <p:spPr bwMode="auto">
            <a:xfrm>
              <a:off x="1929" y="3124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1816" y="3010"/>
              <a:ext cx="624" cy="823"/>
            </a:xfrm>
            <a:custGeom>
              <a:avLst/>
              <a:gdLst>
                <a:gd name="T0" fmla="*/ 425 w 624"/>
                <a:gd name="T1" fmla="*/ 823 h 823"/>
                <a:gd name="T2" fmla="*/ 624 w 624"/>
                <a:gd name="T3" fmla="*/ 624 h 823"/>
                <a:gd name="T4" fmla="*/ 624 w 624"/>
                <a:gd name="T5" fmla="*/ 0 h 823"/>
                <a:gd name="T6" fmla="*/ 0 w 624"/>
                <a:gd name="T7" fmla="*/ 0 h 823"/>
                <a:gd name="T8" fmla="*/ 0 w 624"/>
                <a:gd name="T9" fmla="*/ 823 h 823"/>
                <a:gd name="T10" fmla="*/ 57 w 624"/>
                <a:gd name="T11" fmla="*/ 823 h 823"/>
                <a:gd name="T12" fmla="*/ 57 w 624"/>
                <a:gd name="T13" fmla="*/ 57 h 823"/>
                <a:gd name="T14" fmla="*/ 567 w 624"/>
                <a:gd name="T15" fmla="*/ 57 h 823"/>
                <a:gd name="T16" fmla="*/ 567 w 624"/>
                <a:gd name="T17" fmla="*/ 596 h 823"/>
                <a:gd name="T18" fmla="*/ 397 w 624"/>
                <a:gd name="T19" fmla="*/ 766 h 823"/>
                <a:gd name="T20" fmla="*/ 57 w 624"/>
                <a:gd name="T21" fmla="*/ 766 h 823"/>
                <a:gd name="T22" fmla="*/ 57 w 624"/>
                <a:gd name="T23" fmla="*/ 823 h 823"/>
                <a:gd name="T24" fmla="*/ 425 w 624"/>
                <a:gd name="T25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4" h="823">
                  <a:moveTo>
                    <a:pt x="425" y="823"/>
                  </a:moveTo>
                  <a:lnTo>
                    <a:pt x="624" y="624"/>
                  </a:lnTo>
                  <a:lnTo>
                    <a:pt x="624" y="0"/>
                  </a:lnTo>
                  <a:lnTo>
                    <a:pt x="0" y="0"/>
                  </a:lnTo>
                  <a:lnTo>
                    <a:pt x="0" y="823"/>
                  </a:lnTo>
                  <a:lnTo>
                    <a:pt x="57" y="823"/>
                  </a:lnTo>
                  <a:lnTo>
                    <a:pt x="57" y="57"/>
                  </a:lnTo>
                  <a:lnTo>
                    <a:pt x="567" y="57"/>
                  </a:lnTo>
                  <a:lnTo>
                    <a:pt x="567" y="596"/>
                  </a:lnTo>
                  <a:lnTo>
                    <a:pt x="397" y="766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425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Rectangle 53"/>
            <p:cNvSpPr>
              <a:spLocks noChangeArrowheads="1"/>
            </p:cNvSpPr>
            <p:nvPr/>
          </p:nvSpPr>
          <p:spPr bwMode="auto">
            <a:xfrm>
              <a:off x="1929" y="3237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Rectangle 54"/>
            <p:cNvSpPr>
              <a:spLocks noChangeArrowheads="1"/>
            </p:cNvSpPr>
            <p:nvPr/>
          </p:nvSpPr>
          <p:spPr bwMode="auto">
            <a:xfrm>
              <a:off x="1929" y="3351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Rectangle 55"/>
            <p:cNvSpPr>
              <a:spLocks noChangeArrowheads="1"/>
            </p:cNvSpPr>
            <p:nvPr/>
          </p:nvSpPr>
          <p:spPr bwMode="auto">
            <a:xfrm>
              <a:off x="1929" y="3464"/>
              <a:ext cx="397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579235" y="4824072"/>
            <a:ext cx="543648" cy="1431948"/>
            <a:chOff x="6579235" y="4824072"/>
            <a:chExt cx="543648" cy="1431948"/>
          </a:xfrm>
        </p:grpSpPr>
        <p:sp>
          <p:nvSpPr>
            <p:cNvPr id="15" name="フリーフォーム 14"/>
            <p:cNvSpPr/>
            <p:nvPr/>
          </p:nvSpPr>
          <p:spPr bwMode="auto">
            <a:xfrm>
              <a:off x="6800850" y="5341620"/>
              <a:ext cx="251460" cy="914400"/>
            </a:xfrm>
            <a:custGeom>
              <a:avLst/>
              <a:gdLst>
                <a:gd name="connsiteX0" fmla="*/ 0 w 247650"/>
                <a:gd name="connsiteY0" fmla="*/ 0 h 933450"/>
                <a:gd name="connsiteX1" fmla="*/ 0 w 247650"/>
                <a:gd name="connsiteY1" fmla="*/ 933450 h 933450"/>
                <a:gd name="connsiteX2" fmla="*/ 91440 w 247650"/>
                <a:gd name="connsiteY2" fmla="*/ 933450 h 933450"/>
                <a:gd name="connsiteX3" fmla="*/ 91440 w 247650"/>
                <a:gd name="connsiteY3" fmla="*/ 880110 h 933450"/>
                <a:gd name="connsiteX4" fmla="*/ 236220 w 247650"/>
                <a:gd name="connsiteY4" fmla="*/ 880110 h 933450"/>
                <a:gd name="connsiteX5" fmla="*/ 236220 w 247650"/>
                <a:gd name="connsiteY5" fmla="*/ 746760 h 933450"/>
                <a:gd name="connsiteX6" fmla="*/ 95250 w 247650"/>
                <a:gd name="connsiteY6" fmla="*/ 746760 h 933450"/>
                <a:gd name="connsiteX7" fmla="*/ 95250 w 247650"/>
                <a:gd name="connsiteY7" fmla="*/ 662940 h 933450"/>
                <a:gd name="connsiteX8" fmla="*/ 247650 w 247650"/>
                <a:gd name="connsiteY8" fmla="*/ 662940 h 933450"/>
                <a:gd name="connsiteX9" fmla="*/ 247650 w 247650"/>
                <a:gd name="connsiteY9" fmla="*/ 560070 h 933450"/>
                <a:gd name="connsiteX10" fmla="*/ 95250 w 247650"/>
                <a:gd name="connsiteY10" fmla="*/ 560070 h 933450"/>
                <a:gd name="connsiteX11" fmla="*/ 95250 w 247650"/>
                <a:gd name="connsiteY11" fmla="*/ 19050 h 933450"/>
                <a:gd name="connsiteX12" fmla="*/ 0 w 247650"/>
                <a:gd name="connsiteY12" fmla="*/ 0 h 933450"/>
                <a:gd name="connsiteX0" fmla="*/ 0 w 247650"/>
                <a:gd name="connsiteY0" fmla="*/ 0 h 914400"/>
                <a:gd name="connsiteX1" fmla="*/ 0 w 247650"/>
                <a:gd name="connsiteY1" fmla="*/ 914400 h 914400"/>
                <a:gd name="connsiteX2" fmla="*/ 91440 w 247650"/>
                <a:gd name="connsiteY2" fmla="*/ 914400 h 914400"/>
                <a:gd name="connsiteX3" fmla="*/ 91440 w 247650"/>
                <a:gd name="connsiteY3" fmla="*/ 861060 h 914400"/>
                <a:gd name="connsiteX4" fmla="*/ 236220 w 247650"/>
                <a:gd name="connsiteY4" fmla="*/ 861060 h 914400"/>
                <a:gd name="connsiteX5" fmla="*/ 236220 w 247650"/>
                <a:gd name="connsiteY5" fmla="*/ 727710 h 914400"/>
                <a:gd name="connsiteX6" fmla="*/ 95250 w 247650"/>
                <a:gd name="connsiteY6" fmla="*/ 727710 h 914400"/>
                <a:gd name="connsiteX7" fmla="*/ 95250 w 247650"/>
                <a:gd name="connsiteY7" fmla="*/ 643890 h 914400"/>
                <a:gd name="connsiteX8" fmla="*/ 247650 w 247650"/>
                <a:gd name="connsiteY8" fmla="*/ 643890 h 914400"/>
                <a:gd name="connsiteX9" fmla="*/ 247650 w 247650"/>
                <a:gd name="connsiteY9" fmla="*/ 541020 h 914400"/>
                <a:gd name="connsiteX10" fmla="*/ 95250 w 247650"/>
                <a:gd name="connsiteY10" fmla="*/ 541020 h 914400"/>
                <a:gd name="connsiteX11" fmla="*/ 95250 w 247650"/>
                <a:gd name="connsiteY11" fmla="*/ 0 h 914400"/>
                <a:gd name="connsiteX12" fmla="*/ 0 w 247650"/>
                <a:gd name="connsiteY12" fmla="*/ 0 h 914400"/>
                <a:gd name="connsiteX0" fmla="*/ 0 w 251460"/>
                <a:gd name="connsiteY0" fmla="*/ 0 h 914400"/>
                <a:gd name="connsiteX1" fmla="*/ 0 w 251460"/>
                <a:gd name="connsiteY1" fmla="*/ 914400 h 914400"/>
                <a:gd name="connsiteX2" fmla="*/ 91440 w 251460"/>
                <a:gd name="connsiteY2" fmla="*/ 914400 h 914400"/>
                <a:gd name="connsiteX3" fmla="*/ 91440 w 251460"/>
                <a:gd name="connsiteY3" fmla="*/ 861060 h 914400"/>
                <a:gd name="connsiteX4" fmla="*/ 236220 w 251460"/>
                <a:gd name="connsiteY4" fmla="*/ 861060 h 914400"/>
                <a:gd name="connsiteX5" fmla="*/ 251460 w 251460"/>
                <a:gd name="connsiteY5" fmla="*/ 727710 h 914400"/>
                <a:gd name="connsiteX6" fmla="*/ 95250 w 251460"/>
                <a:gd name="connsiteY6" fmla="*/ 727710 h 914400"/>
                <a:gd name="connsiteX7" fmla="*/ 95250 w 251460"/>
                <a:gd name="connsiteY7" fmla="*/ 643890 h 914400"/>
                <a:gd name="connsiteX8" fmla="*/ 247650 w 251460"/>
                <a:gd name="connsiteY8" fmla="*/ 643890 h 914400"/>
                <a:gd name="connsiteX9" fmla="*/ 247650 w 251460"/>
                <a:gd name="connsiteY9" fmla="*/ 541020 h 914400"/>
                <a:gd name="connsiteX10" fmla="*/ 95250 w 251460"/>
                <a:gd name="connsiteY10" fmla="*/ 541020 h 914400"/>
                <a:gd name="connsiteX11" fmla="*/ 95250 w 251460"/>
                <a:gd name="connsiteY11" fmla="*/ 0 h 914400"/>
                <a:gd name="connsiteX12" fmla="*/ 0 w 251460"/>
                <a:gd name="connsiteY12" fmla="*/ 0 h 914400"/>
                <a:gd name="connsiteX0" fmla="*/ 0 w 251460"/>
                <a:gd name="connsiteY0" fmla="*/ 0 h 914400"/>
                <a:gd name="connsiteX1" fmla="*/ 0 w 251460"/>
                <a:gd name="connsiteY1" fmla="*/ 914400 h 914400"/>
                <a:gd name="connsiteX2" fmla="*/ 91440 w 251460"/>
                <a:gd name="connsiteY2" fmla="*/ 914400 h 914400"/>
                <a:gd name="connsiteX3" fmla="*/ 91440 w 251460"/>
                <a:gd name="connsiteY3" fmla="*/ 861060 h 914400"/>
                <a:gd name="connsiteX4" fmla="*/ 251460 w 251460"/>
                <a:gd name="connsiteY4" fmla="*/ 861060 h 914400"/>
                <a:gd name="connsiteX5" fmla="*/ 251460 w 251460"/>
                <a:gd name="connsiteY5" fmla="*/ 727710 h 914400"/>
                <a:gd name="connsiteX6" fmla="*/ 95250 w 251460"/>
                <a:gd name="connsiteY6" fmla="*/ 727710 h 914400"/>
                <a:gd name="connsiteX7" fmla="*/ 95250 w 251460"/>
                <a:gd name="connsiteY7" fmla="*/ 643890 h 914400"/>
                <a:gd name="connsiteX8" fmla="*/ 247650 w 251460"/>
                <a:gd name="connsiteY8" fmla="*/ 643890 h 914400"/>
                <a:gd name="connsiteX9" fmla="*/ 247650 w 251460"/>
                <a:gd name="connsiteY9" fmla="*/ 541020 h 914400"/>
                <a:gd name="connsiteX10" fmla="*/ 95250 w 251460"/>
                <a:gd name="connsiteY10" fmla="*/ 541020 h 914400"/>
                <a:gd name="connsiteX11" fmla="*/ 95250 w 251460"/>
                <a:gd name="connsiteY11" fmla="*/ 0 h 914400"/>
                <a:gd name="connsiteX12" fmla="*/ 0 w 251460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460" h="914400">
                  <a:moveTo>
                    <a:pt x="0" y="0"/>
                  </a:moveTo>
                  <a:lnTo>
                    <a:pt x="0" y="914400"/>
                  </a:lnTo>
                  <a:lnTo>
                    <a:pt x="91440" y="914400"/>
                  </a:lnTo>
                  <a:lnTo>
                    <a:pt x="91440" y="861060"/>
                  </a:lnTo>
                  <a:lnTo>
                    <a:pt x="251460" y="861060"/>
                  </a:lnTo>
                  <a:lnTo>
                    <a:pt x="251460" y="727710"/>
                  </a:lnTo>
                  <a:lnTo>
                    <a:pt x="95250" y="727710"/>
                  </a:lnTo>
                  <a:lnTo>
                    <a:pt x="95250" y="643890"/>
                  </a:lnTo>
                  <a:lnTo>
                    <a:pt x="247650" y="643890"/>
                  </a:lnTo>
                  <a:lnTo>
                    <a:pt x="247650" y="541020"/>
                  </a:lnTo>
                  <a:lnTo>
                    <a:pt x="95250" y="541020"/>
                  </a:lnTo>
                  <a:lnTo>
                    <a:pt x="9525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ドーナツ 163"/>
            <p:cNvSpPr/>
            <p:nvPr/>
          </p:nvSpPr>
          <p:spPr bwMode="auto">
            <a:xfrm>
              <a:off x="6579235" y="4824072"/>
              <a:ext cx="543648" cy="543648"/>
            </a:xfrm>
            <a:prstGeom prst="donut">
              <a:avLst>
                <a:gd name="adj" fmla="val 2119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256338" y="1207993"/>
            <a:ext cx="1396497" cy="985197"/>
            <a:chOff x="4187915" y="1093562"/>
            <a:chExt cx="1530170" cy="1079500"/>
          </a:xfrm>
        </p:grpSpPr>
        <p:sp>
          <p:nvSpPr>
            <p:cNvPr id="18" name="ドーナツ 17"/>
            <p:cNvSpPr/>
            <p:nvPr/>
          </p:nvSpPr>
          <p:spPr bwMode="auto">
            <a:xfrm>
              <a:off x="4604070" y="1284382"/>
              <a:ext cx="697860" cy="697860"/>
            </a:xfrm>
            <a:prstGeom prst="donut">
              <a:avLst>
                <a:gd name="adj" fmla="val 15044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フレーム 18"/>
            <p:cNvSpPr/>
            <p:nvPr/>
          </p:nvSpPr>
          <p:spPr bwMode="auto">
            <a:xfrm>
              <a:off x="4187915" y="1093562"/>
              <a:ext cx="1530170" cy="1079500"/>
            </a:xfrm>
            <a:prstGeom prst="frame">
              <a:avLst>
                <a:gd name="adj1" fmla="val 7418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085974" y="998730"/>
            <a:ext cx="1477316" cy="1194460"/>
            <a:chOff x="6085974" y="998730"/>
            <a:chExt cx="1477316" cy="1194460"/>
          </a:xfrm>
        </p:grpSpPr>
        <p:sp>
          <p:nvSpPr>
            <p:cNvPr id="22" name="フレーム 21"/>
            <p:cNvSpPr/>
            <p:nvPr/>
          </p:nvSpPr>
          <p:spPr bwMode="auto">
            <a:xfrm>
              <a:off x="6085974" y="1633312"/>
              <a:ext cx="1477316" cy="559878"/>
            </a:xfrm>
            <a:prstGeom prst="frame">
              <a:avLst>
                <a:gd name="adj1" fmla="val 1576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フレーム 22"/>
            <p:cNvSpPr/>
            <p:nvPr/>
          </p:nvSpPr>
          <p:spPr bwMode="auto">
            <a:xfrm>
              <a:off x="6394968" y="998730"/>
              <a:ext cx="912181" cy="726438"/>
            </a:xfrm>
            <a:prstGeom prst="frame">
              <a:avLst>
                <a:gd name="adj1" fmla="val 13318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Rectangle 46"/>
            <p:cNvSpPr>
              <a:spLocks noChangeArrowheads="1"/>
            </p:cNvSpPr>
            <p:nvPr/>
          </p:nvSpPr>
          <p:spPr bwMode="auto">
            <a:xfrm>
              <a:off x="6580028" y="1169426"/>
              <a:ext cx="542855" cy="7713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Rectangle 46"/>
            <p:cNvSpPr>
              <a:spLocks noChangeArrowheads="1"/>
            </p:cNvSpPr>
            <p:nvPr/>
          </p:nvSpPr>
          <p:spPr bwMode="auto">
            <a:xfrm>
              <a:off x="6580028" y="1318762"/>
              <a:ext cx="542855" cy="7713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Rectangle 46"/>
            <p:cNvSpPr>
              <a:spLocks noChangeArrowheads="1"/>
            </p:cNvSpPr>
            <p:nvPr/>
          </p:nvSpPr>
          <p:spPr bwMode="auto">
            <a:xfrm>
              <a:off x="6580028" y="1468097"/>
              <a:ext cx="542855" cy="7713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914745" y="1254330"/>
            <a:ext cx="1535514" cy="1001963"/>
            <a:chOff x="7914745" y="1254330"/>
            <a:chExt cx="1535514" cy="1001963"/>
          </a:xfrm>
        </p:grpSpPr>
        <p:sp>
          <p:nvSpPr>
            <p:cNvPr id="182" name="フレーム 181"/>
            <p:cNvSpPr/>
            <p:nvPr/>
          </p:nvSpPr>
          <p:spPr bwMode="auto">
            <a:xfrm>
              <a:off x="7972943" y="1696415"/>
              <a:ext cx="1477316" cy="559878"/>
            </a:xfrm>
            <a:prstGeom prst="frame">
              <a:avLst>
                <a:gd name="adj1" fmla="val 1576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フレーム 182"/>
            <p:cNvSpPr/>
            <p:nvPr/>
          </p:nvSpPr>
          <p:spPr bwMode="auto">
            <a:xfrm rot="20700000">
              <a:off x="7914745" y="1254330"/>
              <a:ext cx="1441593" cy="255626"/>
            </a:xfrm>
            <a:prstGeom prst="frame">
              <a:avLst>
                <a:gd name="adj1" fmla="val 2798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8216546" y="4940172"/>
            <a:ext cx="990110" cy="1125125"/>
            <a:chOff x="8216546" y="4940172"/>
            <a:chExt cx="990110" cy="1125125"/>
          </a:xfrm>
        </p:grpSpPr>
        <p:sp>
          <p:nvSpPr>
            <p:cNvPr id="27" name="ドーナツ 26"/>
            <p:cNvSpPr/>
            <p:nvPr/>
          </p:nvSpPr>
          <p:spPr bwMode="auto">
            <a:xfrm>
              <a:off x="8216546" y="4940172"/>
              <a:ext cx="990110" cy="1125125"/>
            </a:xfrm>
            <a:prstGeom prst="donut">
              <a:avLst>
                <a:gd name="adj" fmla="val 974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8464387" y="5031694"/>
              <a:ext cx="215162" cy="3171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円/楕円 189"/>
            <p:cNvSpPr/>
            <p:nvPr/>
          </p:nvSpPr>
          <p:spPr bwMode="auto">
            <a:xfrm>
              <a:off x="8730718" y="5031694"/>
              <a:ext cx="215162" cy="3171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3794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272480" y="685023"/>
            <a:ext cx="9361040" cy="5714307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825233" y="1423346"/>
            <a:ext cx="3227664" cy="1189769"/>
            <a:chOff x="1334" y="1735"/>
            <a:chExt cx="2693" cy="992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788" y="2245"/>
              <a:ext cx="538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3007" y="2245"/>
              <a:ext cx="566" cy="5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5" name="AutoShape 5"/>
            <p:cNvSpPr>
              <a:spLocks noChangeArrowheads="1"/>
            </p:cNvSpPr>
            <p:nvPr/>
          </p:nvSpPr>
          <p:spPr bwMode="auto">
            <a:xfrm>
              <a:off x="2213" y="1820"/>
              <a:ext cx="907" cy="907"/>
            </a:xfrm>
            <a:custGeom>
              <a:avLst/>
              <a:gdLst>
                <a:gd name="G0" fmla="+- 1310 0 0"/>
                <a:gd name="G1" fmla="+- 21600 0 1310"/>
                <a:gd name="G2" fmla="+- 21600 0 131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10" y="10800"/>
                  </a:moveTo>
                  <a:cubicBezTo>
                    <a:pt x="1310" y="16041"/>
                    <a:pt x="5559" y="20290"/>
                    <a:pt x="10800" y="20290"/>
                  </a:cubicBezTo>
                  <a:cubicBezTo>
                    <a:pt x="16041" y="20290"/>
                    <a:pt x="20290" y="16041"/>
                    <a:pt x="20290" y="10800"/>
                  </a:cubicBezTo>
                  <a:cubicBezTo>
                    <a:pt x="20290" y="5559"/>
                    <a:pt x="16041" y="1310"/>
                    <a:pt x="10800" y="1310"/>
                  </a:cubicBezTo>
                  <a:cubicBezTo>
                    <a:pt x="5559" y="1310"/>
                    <a:pt x="1310" y="5559"/>
                    <a:pt x="131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383" y="2160"/>
              <a:ext cx="539" cy="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VPN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>
              <a:off x="1334" y="1735"/>
              <a:ext cx="510" cy="992"/>
            </a:xfrm>
            <a:custGeom>
              <a:avLst/>
              <a:gdLst>
                <a:gd name="T0" fmla="*/ 510 w 510"/>
                <a:gd name="T1" fmla="*/ 992 h 992"/>
                <a:gd name="T2" fmla="*/ 510 w 510"/>
                <a:gd name="T3" fmla="*/ 198 h 992"/>
                <a:gd name="T4" fmla="*/ 425 w 510"/>
                <a:gd name="T5" fmla="*/ 198 h 992"/>
                <a:gd name="T6" fmla="*/ 425 w 510"/>
                <a:gd name="T7" fmla="*/ 0 h 992"/>
                <a:gd name="T8" fmla="*/ 85 w 510"/>
                <a:gd name="T9" fmla="*/ 0 h 992"/>
                <a:gd name="T10" fmla="*/ 85 w 510"/>
                <a:gd name="T11" fmla="*/ 198 h 992"/>
                <a:gd name="T12" fmla="*/ 0 w 510"/>
                <a:gd name="T13" fmla="*/ 198 h 992"/>
                <a:gd name="T14" fmla="*/ 0 w 510"/>
                <a:gd name="T15" fmla="*/ 992 h 992"/>
                <a:gd name="T16" fmla="*/ 56 w 510"/>
                <a:gd name="T17" fmla="*/ 992 h 992"/>
                <a:gd name="T18" fmla="*/ 56 w 510"/>
                <a:gd name="T19" fmla="*/ 255 h 992"/>
                <a:gd name="T20" fmla="*/ 141 w 510"/>
                <a:gd name="T21" fmla="*/ 255 h 992"/>
                <a:gd name="T22" fmla="*/ 141 w 510"/>
                <a:gd name="T23" fmla="*/ 56 h 992"/>
                <a:gd name="T24" fmla="*/ 368 w 510"/>
                <a:gd name="T25" fmla="*/ 56 h 992"/>
                <a:gd name="T26" fmla="*/ 368 w 510"/>
                <a:gd name="T27" fmla="*/ 255 h 992"/>
                <a:gd name="T28" fmla="*/ 453 w 510"/>
                <a:gd name="T29" fmla="*/ 255 h 992"/>
                <a:gd name="T30" fmla="*/ 453 w 510"/>
                <a:gd name="T31" fmla="*/ 992 h 992"/>
                <a:gd name="T32" fmla="*/ 510 w 510"/>
                <a:gd name="T3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992">
                  <a:moveTo>
                    <a:pt x="510" y="992"/>
                  </a:moveTo>
                  <a:lnTo>
                    <a:pt x="510" y="198"/>
                  </a:lnTo>
                  <a:lnTo>
                    <a:pt x="425" y="198"/>
                  </a:lnTo>
                  <a:lnTo>
                    <a:pt x="425" y="0"/>
                  </a:lnTo>
                  <a:lnTo>
                    <a:pt x="85" y="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992"/>
                  </a:lnTo>
                  <a:lnTo>
                    <a:pt x="56" y="99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41" y="56"/>
                  </a:lnTo>
                  <a:lnTo>
                    <a:pt x="368" y="56"/>
                  </a:lnTo>
                  <a:lnTo>
                    <a:pt x="368" y="255"/>
                  </a:lnTo>
                  <a:lnTo>
                    <a:pt x="453" y="255"/>
                  </a:lnTo>
                  <a:lnTo>
                    <a:pt x="453" y="992"/>
                  </a:lnTo>
                  <a:lnTo>
                    <a:pt x="51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>
              <a:off x="3517" y="1735"/>
              <a:ext cx="510" cy="992"/>
            </a:xfrm>
            <a:custGeom>
              <a:avLst/>
              <a:gdLst>
                <a:gd name="T0" fmla="*/ 510 w 510"/>
                <a:gd name="T1" fmla="*/ 992 h 992"/>
                <a:gd name="T2" fmla="*/ 510 w 510"/>
                <a:gd name="T3" fmla="*/ 198 h 992"/>
                <a:gd name="T4" fmla="*/ 425 w 510"/>
                <a:gd name="T5" fmla="*/ 198 h 992"/>
                <a:gd name="T6" fmla="*/ 425 w 510"/>
                <a:gd name="T7" fmla="*/ 0 h 992"/>
                <a:gd name="T8" fmla="*/ 85 w 510"/>
                <a:gd name="T9" fmla="*/ 0 h 992"/>
                <a:gd name="T10" fmla="*/ 85 w 510"/>
                <a:gd name="T11" fmla="*/ 198 h 992"/>
                <a:gd name="T12" fmla="*/ 0 w 510"/>
                <a:gd name="T13" fmla="*/ 198 h 992"/>
                <a:gd name="T14" fmla="*/ 0 w 510"/>
                <a:gd name="T15" fmla="*/ 992 h 992"/>
                <a:gd name="T16" fmla="*/ 56 w 510"/>
                <a:gd name="T17" fmla="*/ 992 h 992"/>
                <a:gd name="T18" fmla="*/ 56 w 510"/>
                <a:gd name="T19" fmla="*/ 255 h 992"/>
                <a:gd name="T20" fmla="*/ 141 w 510"/>
                <a:gd name="T21" fmla="*/ 255 h 992"/>
                <a:gd name="T22" fmla="*/ 141 w 510"/>
                <a:gd name="T23" fmla="*/ 56 h 992"/>
                <a:gd name="T24" fmla="*/ 368 w 510"/>
                <a:gd name="T25" fmla="*/ 56 h 992"/>
                <a:gd name="T26" fmla="*/ 368 w 510"/>
                <a:gd name="T27" fmla="*/ 255 h 992"/>
                <a:gd name="T28" fmla="*/ 453 w 510"/>
                <a:gd name="T29" fmla="*/ 255 h 992"/>
                <a:gd name="T30" fmla="*/ 453 w 510"/>
                <a:gd name="T31" fmla="*/ 992 h 992"/>
                <a:gd name="T32" fmla="*/ 510 w 510"/>
                <a:gd name="T3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992">
                  <a:moveTo>
                    <a:pt x="510" y="992"/>
                  </a:moveTo>
                  <a:lnTo>
                    <a:pt x="510" y="198"/>
                  </a:lnTo>
                  <a:lnTo>
                    <a:pt x="425" y="198"/>
                  </a:lnTo>
                  <a:lnTo>
                    <a:pt x="425" y="0"/>
                  </a:lnTo>
                  <a:lnTo>
                    <a:pt x="85" y="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992"/>
                  </a:lnTo>
                  <a:lnTo>
                    <a:pt x="56" y="99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41" y="56"/>
                  </a:lnTo>
                  <a:lnTo>
                    <a:pt x="368" y="56"/>
                  </a:lnTo>
                  <a:lnTo>
                    <a:pt x="368" y="255"/>
                  </a:lnTo>
                  <a:lnTo>
                    <a:pt x="453" y="255"/>
                  </a:lnTo>
                  <a:lnTo>
                    <a:pt x="453" y="992"/>
                  </a:lnTo>
                  <a:lnTo>
                    <a:pt x="51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825233" y="2959308"/>
            <a:ext cx="3227667" cy="1189772"/>
            <a:chOff x="542925" y="1358900"/>
            <a:chExt cx="1709738" cy="630238"/>
          </a:xfrm>
        </p:grpSpPr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831850" y="1682750"/>
              <a:ext cx="341313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1604963" y="1682750"/>
              <a:ext cx="358775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2" name="AutoShape 22"/>
            <p:cNvSpPr>
              <a:spLocks noChangeArrowheads="1"/>
            </p:cNvSpPr>
            <p:nvPr/>
          </p:nvSpPr>
          <p:spPr bwMode="auto">
            <a:xfrm>
              <a:off x="1101725" y="1412875"/>
              <a:ext cx="574675" cy="576263"/>
            </a:xfrm>
            <a:custGeom>
              <a:avLst/>
              <a:gdLst>
                <a:gd name="G0" fmla="+- 1310 0 0"/>
                <a:gd name="G1" fmla="+- 21600 0 1310"/>
                <a:gd name="G2" fmla="+- 21600 0 131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10" y="10800"/>
                  </a:moveTo>
                  <a:cubicBezTo>
                    <a:pt x="1310" y="16041"/>
                    <a:pt x="5559" y="20290"/>
                    <a:pt x="10800" y="20290"/>
                  </a:cubicBezTo>
                  <a:cubicBezTo>
                    <a:pt x="16041" y="20290"/>
                    <a:pt x="20290" y="16041"/>
                    <a:pt x="20290" y="10800"/>
                  </a:cubicBezTo>
                  <a:cubicBezTo>
                    <a:pt x="20290" y="5559"/>
                    <a:pt x="16041" y="1310"/>
                    <a:pt x="10800" y="1310"/>
                  </a:cubicBezTo>
                  <a:cubicBezTo>
                    <a:pt x="5559" y="1310"/>
                    <a:pt x="1310" y="5559"/>
                    <a:pt x="131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185863" y="1628775"/>
              <a:ext cx="404812" cy="14446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INTERNET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542925" y="1358900"/>
              <a:ext cx="323850" cy="630238"/>
            </a:xfrm>
            <a:custGeom>
              <a:avLst/>
              <a:gdLst>
                <a:gd name="T0" fmla="*/ 510 w 510"/>
                <a:gd name="T1" fmla="*/ 992 h 992"/>
                <a:gd name="T2" fmla="*/ 510 w 510"/>
                <a:gd name="T3" fmla="*/ 198 h 992"/>
                <a:gd name="T4" fmla="*/ 425 w 510"/>
                <a:gd name="T5" fmla="*/ 198 h 992"/>
                <a:gd name="T6" fmla="*/ 425 w 510"/>
                <a:gd name="T7" fmla="*/ 0 h 992"/>
                <a:gd name="T8" fmla="*/ 85 w 510"/>
                <a:gd name="T9" fmla="*/ 0 h 992"/>
                <a:gd name="T10" fmla="*/ 85 w 510"/>
                <a:gd name="T11" fmla="*/ 198 h 992"/>
                <a:gd name="T12" fmla="*/ 0 w 510"/>
                <a:gd name="T13" fmla="*/ 198 h 992"/>
                <a:gd name="T14" fmla="*/ 0 w 510"/>
                <a:gd name="T15" fmla="*/ 992 h 992"/>
                <a:gd name="T16" fmla="*/ 56 w 510"/>
                <a:gd name="T17" fmla="*/ 992 h 992"/>
                <a:gd name="T18" fmla="*/ 56 w 510"/>
                <a:gd name="T19" fmla="*/ 255 h 992"/>
                <a:gd name="T20" fmla="*/ 141 w 510"/>
                <a:gd name="T21" fmla="*/ 255 h 992"/>
                <a:gd name="T22" fmla="*/ 141 w 510"/>
                <a:gd name="T23" fmla="*/ 56 h 992"/>
                <a:gd name="T24" fmla="*/ 368 w 510"/>
                <a:gd name="T25" fmla="*/ 56 h 992"/>
                <a:gd name="T26" fmla="*/ 368 w 510"/>
                <a:gd name="T27" fmla="*/ 255 h 992"/>
                <a:gd name="T28" fmla="*/ 453 w 510"/>
                <a:gd name="T29" fmla="*/ 255 h 992"/>
                <a:gd name="T30" fmla="*/ 453 w 510"/>
                <a:gd name="T31" fmla="*/ 992 h 992"/>
                <a:gd name="T32" fmla="*/ 510 w 510"/>
                <a:gd name="T3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992">
                  <a:moveTo>
                    <a:pt x="510" y="992"/>
                  </a:moveTo>
                  <a:lnTo>
                    <a:pt x="510" y="198"/>
                  </a:lnTo>
                  <a:lnTo>
                    <a:pt x="425" y="198"/>
                  </a:lnTo>
                  <a:lnTo>
                    <a:pt x="425" y="0"/>
                  </a:lnTo>
                  <a:lnTo>
                    <a:pt x="85" y="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992"/>
                  </a:lnTo>
                  <a:lnTo>
                    <a:pt x="56" y="99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41" y="56"/>
                  </a:lnTo>
                  <a:lnTo>
                    <a:pt x="368" y="56"/>
                  </a:lnTo>
                  <a:lnTo>
                    <a:pt x="368" y="255"/>
                  </a:lnTo>
                  <a:lnTo>
                    <a:pt x="453" y="255"/>
                  </a:lnTo>
                  <a:lnTo>
                    <a:pt x="453" y="992"/>
                  </a:lnTo>
                  <a:lnTo>
                    <a:pt x="51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auto">
            <a:xfrm>
              <a:off x="1928813" y="1358900"/>
              <a:ext cx="323850" cy="630238"/>
            </a:xfrm>
            <a:custGeom>
              <a:avLst/>
              <a:gdLst>
                <a:gd name="T0" fmla="*/ 510 w 510"/>
                <a:gd name="T1" fmla="*/ 992 h 992"/>
                <a:gd name="T2" fmla="*/ 510 w 510"/>
                <a:gd name="T3" fmla="*/ 198 h 992"/>
                <a:gd name="T4" fmla="*/ 425 w 510"/>
                <a:gd name="T5" fmla="*/ 198 h 992"/>
                <a:gd name="T6" fmla="*/ 425 w 510"/>
                <a:gd name="T7" fmla="*/ 0 h 992"/>
                <a:gd name="T8" fmla="*/ 85 w 510"/>
                <a:gd name="T9" fmla="*/ 0 h 992"/>
                <a:gd name="T10" fmla="*/ 85 w 510"/>
                <a:gd name="T11" fmla="*/ 198 h 992"/>
                <a:gd name="T12" fmla="*/ 0 w 510"/>
                <a:gd name="T13" fmla="*/ 198 h 992"/>
                <a:gd name="T14" fmla="*/ 0 w 510"/>
                <a:gd name="T15" fmla="*/ 992 h 992"/>
                <a:gd name="T16" fmla="*/ 56 w 510"/>
                <a:gd name="T17" fmla="*/ 992 h 992"/>
                <a:gd name="T18" fmla="*/ 56 w 510"/>
                <a:gd name="T19" fmla="*/ 255 h 992"/>
                <a:gd name="T20" fmla="*/ 141 w 510"/>
                <a:gd name="T21" fmla="*/ 255 h 992"/>
                <a:gd name="T22" fmla="*/ 141 w 510"/>
                <a:gd name="T23" fmla="*/ 56 h 992"/>
                <a:gd name="T24" fmla="*/ 368 w 510"/>
                <a:gd name="T25" fmla="*/ 56 h 992"/>
                <a:gd name="T26" fmla="*/ 368 w 510"/>
                <a:gd name="T27" fmla="*/ 255 h 992"/>
                <a:gd name="T28" fmla="*/ 453 w 510"/>
                <a:gd name="T29" fmla="*/ 255 h 992"/>
                <a:gd name="T30" fmla="*/ 453 w 510"/>
                <a:gd name="T31" fmla="*/ 992 h 992"/>
                <a:gd name="T32" fmla="*/ 510 w 510"/>
                <a:gd name="T3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992">
                  <a:moveTo>
                    <a:pt x="510" y="992"/>
                  </a:moveTo>
                  <a:lnTo>
                    <a:pt x="510" y="198"/>
                  </a:lnTo>
                  <a:lnTo>
                    <a:pt x="425" y="198"/>
                  </a:lnTo>
                  <a:lnTo>
                    <a:pt x="425" y="0"/>
                  </a:lnTo>
                  <a:lnTo>
                    <a:pt x="85" y="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992"/>
                  </a:lnTo>
                  <a:lnTo>
                    <a:pt x="56" y="99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41" y="56"/>
                  </a:lnTo>
                  <a:lnTo>
                    <a:pt x="368" y="56"/>
                  </a:lnTo>
                  <a:lnTo>
                    <a:pt x="368" y="255"/>
                  </a:lnTo>
                  <a:lnTo>
                    <a:pt x="453" y="255"/>
                  </a:lnTo>
                  <a:lnTo>
                    <a:pt x="453" y="992"/>
                  </a:lnTo>
                  <a:lnTo>
                    <a:pt x="51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137532" y="3794479"/>
            <a:ext cx="3854207" cy="1081088"/>
            <a:chOff x="407988" y="2168525"/>
            <a:chExt cx="2563812" cy="719138"/>
          </a:xfrm>
        </p:grpSpPr>
        <p:grpSp>
          <p:nvGrpSpPr>
            <p:cNvPr id="10289" name="Group 49"/>
            <p:cNvGrpSpPr>
              <a:grpSpLocks/>
            </p:cNvGrpSpPr>
            <p:nvPr/>
          </p:nvGrpSpPr>
          <p:grpSpPr bwMode="auto">
            <a:xfrm>
              <a:off x="812800" y="2392363"/>
              <a:ext cx="449263" cy="436562"/>
              <a:chOff x="1164" y="1650"/>
              <a:chExt cx="1020" cy="992"/>
            </a:xfrm>
          </p:grpSpPr>
          <p:sp>
            <p:nvSpPr>
              <p:cNvPr id="10286" name="Freeform 46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8" name="Freeform 48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95" name="Group 55"/>
            <p:cNvGrpSpPr>
              <a:grpSpLocks/>
            </p:cNvGrpSpPr>
            <p:nvPr/>
          </p:nvGrpSpPr>
          <p:grpSpPr bwMode="auto">
            <a:xfrm>
              <a:off x="407988" y="2168525"/>
              <a:ext cx="369887" cy="719138"/>
              <a:chOff x="370" y="1565"/>
              <a:chExt cx="539" cy="1049"/>
            </a:xfrm>
          </p:grpSpPr>
          <p:sp>
            <p:nvSpPr>
              <p:cNvPr id="10290" name="AutoShape 50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1" name="AutoShape 51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3" name="Rectangle 53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4" name="Rectangle 54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18" name="Rectangle 78"/>
            <p:cNvSpPr>
              <a:spLocks noChangeArrowheads="1"/>
            </p:cNvSpPr>
            <p:nvPr/>
          </p:nvSpPr>
          <p:spPr bwMode="auto">
            <a:xfrm>
              <a:off x="1217613" y="2527300"/>
              <a:ext cx="341312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9" name="Rectangle 79"/>
            <p:cNvSpPr>
              <a:spLocks noChangeArrowheads="1"/>
            </p:cNvSpPr>
            <p:nvPr/>
          </p:nvSpPr>
          <p:spPr bwMode="auto">
            <a:xfrm>
              <a:off x="1990725" y="2527300"/>
              <a:ext cx="358775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0" name="AutoShape 80"/>
            <p:cNvSpPr>
              <a:spLocks noChangeArrowheads="1"/>
            </p:cNvSpPr>
            <p:nvPr/>
          </p:nvSpPr>
          <p:spPr bwMode="auto">
            <a:xfrm>
              <a:off x="1487488" y="2257425"/>
              <a:ext cx="574675" cy="576263"/>
            </a:xfrm>
            <a:custGeom>
              <a:avLst/>
              <a:gdLst>
                <a:gd name="G0" fmla="+- 1310 0 0"/>
                <a:gd name="G1" fmla="+- 21600 0 1310"/>
                <a:gd name="G2" fmla="+- 21600 0 131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10" y="10800"/>
                  </a:moveTo>
                  <a:cubicBezTo>
                    <a:pt x="1310" y="16041"/>
                    <a:pt x="5559" y="20290"/>
                    <a:pt x="10800" y="20290"/>
                  </a:cubicBezTo>
                  <a:cubicBezTo>
                    <a:pt x="16041" y="20290"/>
                    <a:pt x="20290" y="16041"/>
                    <a:pt x="20290" y="10800"/>
                  </a:cubicBezTo>
                  <a:cubicBezTo>
                    <a:pt x="20290" y="5559"/>
                    <a:pt x="16041" y="1310"/>
                    <a:pt x="10800" y="1310"/>
                  </a:cubicBezTo>
                  <a:cubicBezTo>
                    <a:pt x="5559" y="1310"/>
                    <a:pt x="1310" y="5559"/>
                    <a:pt x="131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1" name="WordArt 81"/>
            <p:cNvSpPr>
              <a:spLocks noChangeArrowheads="1" noChangeShapeType="1" noTextEdit="1"/>
            </p:cNvSpPr>
            <p:nvPr/>
          </p:nvSpPr>
          <p:spPr bwMode="auto">
            <a:xfrm>
              <a:off x="1571625" y="2473325"/>
              <a:ext cx="404813" cy="14446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INTERNET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  <p:grpSp>
          <p:nvGrpSpPr>
            <p:cNvPr id="10322" name="Group 82"/>
            <p:cNvGrpSpPr>
              <a:grpSpLocks/>
            </p:cNvGrpSpPr>
            <p:nvPr/>
          </p:nvGrpSpPr>
          <p:grpSpPr bwMode="auto">
            <a:xfrm>
              <a:off x="2343150" y="2303463"/>
              <a:ext cx="628650" cy="495300"/>
              <a:chOff x="654" y="2245"/>
              <a:chExt cx="793" cy="624"/>
            </a:xfrm>
          </p:grpSpPr>
          <p:sp>
            <p:nvSpPr>
              <p:cNvPr id="10323" name="Freeform 83"/>
              <p:cNvSpPr>
                <a:spLocks/>
              </p:cNvSpPr>
              <p:nvPr/>
            </p:nvSpPr>
            <p:spPr bwMode="auto">
              <a:xfrm>
                <a:off x="654" y="2245"/>
                <a:ext cx="793" cy="624"/>
              </a:xfrm>
              <a:custGeom>
                <a:avLst/>
                <a:gdLst>
                  <a:gd name="T0" fmla="*/ 0 w 793"/>
                  <a:gd name="T1" fmla="*/ 624 h 624"/>
                  <a:gd name="T2" fmla="*/ 0 w 793"/>
                  <a:gd name="T3" fmla="*/ 0 h 624"/>
                  <a:gd name="T4" fmla="*/ 595 w 793"/>
                  <a:gd name="T5" fmla="*/ 0 h 624"/>
                  <a:gd name="T6" fmla="*/ 595 w 793"/>
                  <a:gd name="T7" fmla="*/ 57 h 624"/>
                  <a:gd name="T8" fmla="*/ 737 w 793"/>
                  <a:gd name="T9" fmla="*/ 57 h 624"/>
                  <a:gd name="T10" fmla="*/ 737 w 793"/>
                  <a:gd name="T11" fmla="*/ 0 h 624"/>
                  <a:gd name="T12" fmla="*/ 793 w 793"/>
                  <a:gd name="T13" fmla="*/ 0 h 624"/>
                  <a:gd name="T14" fmla="*/ 793 w 793"/>
                  <a:gd name="T15" fmla="*/ 624 h 624"/>
                  <a:gd name="T16" fmla="*/ 56 w 793"/>
                  <a:gd name="T17" fmla="*/ 624 h 624"/>
                  <a:gd name="T18" fmla="*/ 56 w 793"/>
                  <a:gd name="T19" fmla="*/ 567 h 624"/>
                  <a:gd name="T20" fmla="*/ 737 w 793"/>
                  <a:gd name="T21" fmla="*/ 567 h 624"/>
                  <a:gd name="T22" fmla="*/ 737 w 793"/>
                  <a:gd name="T23" fmla="*/ 113 h 624"/>
                  <a:gd name="T24" fmla="*/ 56 w 793"/>
                  <a:gd name="T25" fmla="*/ 113 h 624"/>
                  <a:gd name="T26" fmla="*/ 56 w 793"/>
                  <a:gd name="T27" fmla="*/ 624 h 624"/>
                  <a:gd name="T28" fmla="*/ 0 w 793"/>
                  <a:gd name="T2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3" h="624">
                    <a:moveTo>
                      <a:pt x="0" y="624"/>
                    </a:moveTo>
                    <a:lnTo>
                      <a:pt x="0" y="0"/>
                    </a:lnTo>
                    <a:lnTo>
                      <a:pt x="595" y="0"/>
                    </a:lnTo>
                    <a:lnTo>
                      <a:pt x="595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793" y="0"/>
                    </a:lnTo>
                    <a:lnTo>
                      <a:pt x="793" y="624"/>
                    </a:lnTo>
                    <a:lnTo>
                      <a:pt x="56" y="624"/>
                    </a:lnTo>
                    <a:lnTo>
                      <a:pt x="56" y="567"/>
                    </a:lnTo>
                    <a:lnTo>
                      <a:pt x="737" y="567"/>
                    </a:lnTo>
                    <a:lnTo>
                      <a:pt x="737" y="113"/>
                    </a:lnTo>
                    <a:lnTo>
                      <a:pt x="56" y="113"/>
                    </a:lnTo>
                    <a:lnTo>
                      <a:pt x="56" y="624"/>
                    </a:lnTo>
                    <a:lnTo>
                      <a:pt x="0" y="62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24" name="Rectangle 84"/>
              <p:cNvSpPr>
                <a:spLocks noChangeArrowheads="1"/>
              </p:cNvSpPr>
              <p:nvPr/>
            </p:nvSpPr>
            <p:spPr bwMode="auto">
              <a:xfrm>
                <a:off x="1249" y="2245"/>
                <a:ext cx="142" cy="5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774315" y="4447641"/>
            <a:ext cx="3921029" cy="1806586"/>
            <a:chOff x="407988" y="3159125"/>
            <a:chExt cx="2608262" cy="1201738"/>
          </a:xfrm>
        </p:grpSpPr>
        <p:sp>
          <p:nvSpPr>
            <p:cNvPr id="10332" name="Rectangle 92"/>
            <p:cNvSpPr>
              <a:spLocks noChangeArrowheads="1"/>
            </p:cNvSpPr>
            <p:nvPr/>
          </p:nvSpPr>
          <p:spPr bwMode="auto">
            <a:xfrm>
              <a:off x="857250" y="3789363"/>
              <a:ext cx="341313" cy="3651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75" name="Group 35"/>
            <p:cNvGrpSpPr>
              <a:grpSpLocks/>
            </p:cNvGrpSpPr>
            <p:nvPr/>
          </p:nvGrpSpPr>
          <p:grpSpPr bwMode="auto">
            <a:xfrm>
              <a:off x="1173163" y="3473450"/>
              <a:ext cx="630237" cy="630238"/>
              <a:chOff x="2298" y="2358"/>
              <a:chExt cx="879" cy="879"/>
            </a:xfrm>
          </p:grpSpPr>
          <p:sp>
            <p:nvSpPr>
              <p:cNvPr id="10268" name="AutoShape 28"/>
              <p:cNvSpPr>
                <a:spLocks noChangeArrowheads="1"/>
              </p:cNvSpPr>
              <p:nvPr/>
            </p:nvSpPr>
            <p:spPr bwMode="auto">
              <a:xfrm>
                <a:off x="2298" y="2358"/>
                <a:ext cx="879" cy="879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" name="AutoShape 29"/>
              <p:cNvSpPr>
                <a:spLocks noChangeArrowheads="1"/>
              </p:cNvSpPr>
              <p:nvPr/>
            </p:nvSpPr>
            <p:spPr bwMode="auto">
              <a:xfrm>
                <a:off x="2411" y="2471"/>
                <a:ext cx="652" cy="652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60001"/>
                    </a:srgbClr>
                  </a:gs>
                  <a:gs pos="100000">
                    <a:srgbClr val="3399FF">
                      <a:alpha val="60001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" name="AutoShape 31"/>
              <p:cNvSpPr>
                <a:spLocks noChangeArrowheads="1"/>
              </p:cNvSpPr>
              <p:nvPr/>
            </p:nvSpPr>
            <p:spPr bwMode="auto">
              <a:xfrm>
                <a:off x="2524" y="2584"/>
                <a:ext cx="426" cy="426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39999"/>
                    </a:srgbClr>
                  </a:gs>
                  <a:gs pos="100000">
                    <a:srgbClr val="3399FF">
                      <a:alpha val="3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" name="AutoShape 32"/>
              <p:cNvSpPr>
                <a:spLocks noChangeArrowheads="1"/>
              </p:cNvSpPr>
              <p:nvPr/>
            </p:nvSpPr>
            <p:spPr bwMode="auto">
              <a:xfrm>
                <a:off x="2637" y="2697"/>
                <a:ext cx="200" cy="200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20000"/>
                    </a:srgbClr>
                  </a:gs>
                  <a:gs pos="100000">
                    <a:srgbClr val="3399FF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00" y="2693"/>
                <a:ext cx="674" cy="2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  <a:latin typeface="Century Gothic"/>
                  </a:rPr>
                  <a:t>INTERNET</a:t>
                </a:r>
                <a:endParaRPr lang="ja-JP" altLang="en-US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endParaRPr>
              </a:p>
            </p:txBody>
          </p:sp>
        </p:grpSp>
        <p:sp>
          <p:nvSpPr>
            <p:cNvPr id="10331" name="Freeform 91"/>
            <p:cNvSpPr>
              <a:spLocks/>
            </p:cNvSpPr>
            <p:nvPr/>
          </p:nvSpPr>
          <p:spPr bwMode="auto">
            <a:xfrm>
              <a:off x="407988" y="3249613"/>
              <a:ext cx="487362" cy="944562"/>
            </a:xfrm>
            <a:custGeom>
              <a:avLst/>
              <a:gdLst>
                <a:gd name="T0" fmla="*/ 454 w 454"/>
                <a:gd name="T1" fmla="*/ 879 h 879"/>
                <a:gd name="T2" fmla="*/ 454 w 454"/>
                <a:gd name="T3" fmla="*/ 199 h 879"/>
                <a:gd name="T4" fmla="*/ 369 w 454"/>
                <a:gd name="T5" fmla="*/ 199 h 879"/>
                <a:gd name="T6" fmla="*/ 369 w 454"/>
                <a:gd name="T7" fmla="*/ 0 h 879"/>
                <a:gd name="T8" fmla="*/ 85 w 454"/>
                <a:gd name="T9" fmla="*/ 0 h 879"/>
                <a:gd name="T10" fmla="*/ 85 w 454"/>
                <a:gd name="T11" fmla="*/ 199 h 879"/>
                <a:gd name="T12" fmla="*/ 0 w 454"/>
                <a:gd name="T13" fmla="*/ 199 h 879"/>
                <a:gd name="T14" fmla="*/ 0 w 454"/>
                <a:gd name="T15" fmla="*/ 879 h 879"/>
                <a:gd name="T16" fmla="*/ 57 w 454"/>
                <a:gd name="T17" fmla="*/ 879 h 879"/>
                <a:gd name="T18" fmla="*/ 57 w 454"/>
                <a:gd name="T19" fmla="*/ 255 h 879"/>
                <a:gd name="T20" fmla="*/ 142 w 454"/>
                <a:gd name="T21" fmla="*/ 255 h 879"/>
                <a:gd name="T22" fmla="*/ 142 w 454"/>
                <a:gd name="T23" fmla="*/ 57 h 879"/>
                <a:gd name="T24" fmla="*/ 312 w 454"/>
                <a:gd name="T25" fmla="*/ 57 h 879"/>
                <a:gd name="T26" fmla="*/ 312 w 454"/>
                <a:gd name="T27" fmla="*/ 255 h 879"/>
                <a:gd name="T28" fmla="*/ 397 w 454"/>
                <a:gd name="T29" fmla="*/ 255 h 879"/>
                <a:gd name="T30" fmla="*/ 397 w 454"/>
                <a:gd name="T31" fmla="*/ 879 h 879"/>
                <a:gd name="T32" fmla="*/ 454 w 454"/>
                <a:gd name="T3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879">
                  <a:moveTo>
                    <a:pt x="454" y="879"/>
                  </a:moveTo>
                  <a:lnTo>
                    <a:pt x="454" y="199"/>
                  </a:lnTo>
                  <a:lnTo>
                    <a:pt x="369" y="199"/>
                  </a:lnTo>
                  <a:lnTo>
                    <a:pt x="369" y="0"/>
                  </a:lnTo>
                  <a:lnTo>
                    <a:pt x="85" y="0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0" y="879"/>
                  </a:lnTo>
                  <a:lnTo>
                    <a:pt x="57" y="879"/>
                  </a:lnTo>
                  <a:lnTo>
                    <a:pt x="57" y="255"/>
                  </a:lnTo>
                  <a:lnTo>
                    <a:pt x="142" y="255"/>
                  </a:lnTo>
                  <a:lnTo>
                    <a:pt x="142" y="57"/>
                  </a:lnTo>
                  <a:lnTo>
                    <a:pt x="312" y="57"/>
                  </a:lnTo>
                  <a:lnTo>
                    <a:pt x="312" y="255"/>
                  </a:lnTo>
                  <a:lnTo>
                    <a:pt x="397" y="255"/>
                  </a:lnTo>
                  <a:lnTo>
                    <a:pt x="397" y="879"/>
                  </a:lnTo>
                  <a:lnTo>
                    <a:pt x="454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40" name="Group 100"/>
            <p:cNvGrpSpPr>
              <a:grpSpLocks/>
            </p:cNvGrpSpPr>
            <p:nvPr/>
          </p:nvGrpSpPr>
          <p:grpSpPr bwMode="auto">
            <a:xfrm>
              <a:off x="2117725" y="3159125"/>
              <a:ext cx="449263" cy="436563"/>
              <a:chOff x="1164" y="1650"/>
              <a:chExt cx="1020" cy="992"/>
            </a:xfrm>
          </p:grpSpPr>
          <p:sp>
            <p:nvSpPr>
              <p:cNvPr id="10341" name="Freeform 101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2" name="Freeform 102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43" name="Group 103"/>
            <p:cNvGrpSpPr>
              <a:grpSpLocks/>
            </p:cNvGrpSpPr>
            <p:nvPr/>
          </p:nvGrpSpPr>
          <p:grpSpPr bwMode="auto">
            <a:xfrm>
              <a:off x="2566988" y="3519488"/>
              <a:ext cx="449262" cy="436562"/>
              <a:chOff x="1164" y="1650"/>
              <a:chExt cx="1020" cy="992"/>
            </a:xfrm>
          </p:grpSpPr>
          <p:sp>
            <p:nvSpPr>
              <p:cNvPr id="10344" name="Freeform 104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5" name="Freeform 105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46" name="Group 106"/>
            <p:cNvGrpSpPr>
              <a:grpSpLocks/>
            </p:cNvGrpSpPr>
            <p:nvPr/>
          </p:nvGrpSpPr>
          <p:grpSpPr bwMode="auto">
            <a:xfrm>
              <a:off x="2073275" y="3924300"/>
              <a:ext cx="449263" cy="436563"/>
              <a:chOff x="1164" y="1650"/>
              <a:chExt cx="1020" cy="992"/>
            </a:xfrm>
          </p:grpSpPr>
          <p:sp>
            <p:nvSpPr>
              <p:cNvPr id="10347" name="Freeform 107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8" name="Freeform 108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51" name="Line 111"/>
            <p:cNvSpPr>
              <a:spLocks noChangeShapeType="1"/>
            </p:cNvSpPr>
            <p:nvPr/>
          </p:nvSpPr>
          <p:spPr bwMode="auto">
            <a:xfrm>
              <a:off x="1712913" y="3789363"/>
              <a:ext cx="900112" cy="0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52" name="Line 112"/>
            <p:cNvSpPr>
              <a:spLocks noChangeShapeType="1"/>
            </p:cNvSpPr>
            <p:nvPr/>
          </p:nvSpPr>
          <p:spPr bwMode="auto">
            <a:xfrm flipV="1">
              <a:off x="1712913" y="3384550"/>
              <a:ext cx="449262" cy="269875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53" name="Line 113"/>
            <p:cNvSpPr>
              <a:spLocks noChangeShapeType="1"/>
            </p:cNvSpPr>
            <p:nvPr/>
          </p:nvSpPr>
          <p:spPr bwMode="auto">
            <a:xfrm>
              <a:off x="1712913" y="3924300"/>
              <a:ext cx="403225" cy="269875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968089" y="893179"/>
            <a:ext cx="4193092" cy="1081088"/>
            <a:chOff x="2613025" y="460375"/>
            <a:chExt cx="2789238" cy="719138"/>
          </a:xfrm>
        </p:grpSpPr>
        <p:grpSp>
          <p:nvGrpSpPr>
            <p:cNvPr id="10302" name="Group 62"/>
            <p:cNvGrpSpPr>
              <a:grpSpLocks/>
            </p:cNvGrpSpPr>
            <p:nvPr/>
          </p:nvGrpSpPr>
          <p:grpSpPr bwMode="auto">
            <a:xfrm>
              <a:off x="3738563" y="503238"/>
              <a:ext cx="630237" cy="630237"/>
              <a:chOff x="2581" y="317"/>
              <a:chExt cx="879" cy="879"/>
            </a:xfrm>
          </p:grpSpPr>
          <p:sp>
            <p:nvSpPr>
              <p:cNvPr id="10297" name="AutoShape 57"/>
              <p:cNvSpPr>
                <a:spLocks noChangeArrowheads="1"/>
              </p:cNvSpPr>
              <p:nvPr/>
            </p:nvSpPr>
            <p:spPr bwMode="auto">
              <a:xfrm>
                <a:off x="2581" y="317"/>
                <a:ext cx="879" cy="879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8" name="AutoShape 58"/>
              <p:cNvSpPr>
                <a:spLocks noChangeArrowheads="1"/>
              </p:cNvSpPr>
              <p:nvPr/>
            </p:nvSpPr>
            <p:spPr bwMode="auto">
              <a:xfrm>
                <a:off x="2694" y="430"/>
                <a:ext cx="652" cy="652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60001"/>
                    </a:srgbClr>
                  </a:gs>
                  <a:gs pos="100000">
                    <a:srgbClr val="3399FF">
                      <a:alpha val="60001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9" name="AutoShape 59"/>
              <p:cNvSpPr>
                <a:spLocks noChangeArrowheads="1"/>
              </p:cNvSpPr>
              <p:nvPr/>
            </p:nvSpPr>
            <p:spPr bwMode="auto">
              <a:xfrm>
                <a:off x="2807" y="543"/>
                <a:ext cx="426" cy="426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39999"/>
                    </a:srgbClr>
                  </a:gs>
                  <a:gs pos="100000">
                    <a:srgbClr val="3399FF">
                      <a:alpha val="3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0" name="AutoShape 60"/>
              <p:cNvSpPr>
                <a:spLocks noChangeArrowheads="1"/>
              </p:cNvSpPr>
              <p:nvPr/>
            </p:nvSpPr>
            <p:spPr bwMode="auto">
              <a:xfrm>
                <a:off x="2920" y="656"/>
                <a:ext cx="200" cy="200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20000"/>
                    </a:srgbClr>
                  </a:gs>
                  <a:gs pos="100000">
                    <a:srgbClr val="3399FF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1" name="WordArt 6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26" y="652"/>
                <a:ext cx="588" cy="2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  <a:latin typeface="Century Gothic"/>
                  </a:rPr>
                  <a:t>VPN</a:t>
                </a:r>
                <a:endParaRPr lang="ja-JP" altLang="en-US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endParaRPr>
              </a:p>
            </p:txBody>
          </p:sp>
        </p:grpSp>
        <p:grpSp>
          <p:nvGrpSpPr>
            <p:cNvPr id="10354" name="Group 114"/>
            <p:cNvGrpSpPr>
              <a:grpSpLocks/>
            </p:cNvGrpSpPr>
            <p:nvPr/>
          </p:nvGrpSpPr>
          <p:grpSpPr bwMode="auto">
            <a:xfrm>
              <a:off x="3017838" y="684213"/>
              <a:ext cx="449262" cy="436562"/>
              <a:chOff x="1164" y="1650"/>
              <a:chExt cx="1020" cy="992"/>
            </a:xfrm>
          </p:grpSpPr>
          <p:sp>
            <p:nvSpPr>
              <p:cNvPr id="10355" name="Freeform 115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56" name="Freeform 116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57" name="Group 117"/>
            <p:cNvGrpSpPr>
              <a:grpSpLocks/>
            </p:cNvGrpSpPr>
            <p:nvPr/>
          </p:nvGrpSpPr>
          <p:grpSpPr bwMode="auto">
            <a:xfrm>
              <a:off x="2613025" y="460375"/>
              <a:ext cx="369888" cy="719138"/>
              <a:chOff x="370" y="1565"/>
              <a:chExt cx="539" cy="1049"/>
            </a:xfrm>
          </p:grpSpPr>
          <p:sp>
            <p:nvSpPr>
              <p:cNvPr id="10358" name="AutoShape 118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59" name="AutoShape 119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60" name="Rectangle 120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61" name="Rectangle 121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62" name="Rectangle 122"/>
            <p:cNvSpPr>
              <a:spLocks noChangeArrowheads="1"/>
            </p:cNvSpPr>
            <p:nvPr/>
          </p:nvSpPr>
          <p:spPr bwMode="auto">
            <a:xfrm>
              <a:off x="3422650" y="819150"/>
              <a:ext cx="341313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6" name="Rectangle 126"/>
            <p:cNvSpPr>
              <a:spLocks noChangeArrowheads="1"/>
            </p:cNvSpPr>
            <p:nvPr/>
          </p:nvSpPr>
          <p:spPr bwMode="auto">
            <a:xfrm>
              <a:off x="4356100" y="819150"/>
              <a:ext cx="341313" cy="3651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67" name="Group 127"/>
            <p:cNvGrpSpPr>
              <a:grpSpLocks/>
            </p:cNvGrpSpPr>
            <p:nvPr/>
          </p:nvGrpSpPr>
          <p:grpSpPr bwMode="auto">
            <a:xfrm>
              <a:off x="4592638" y="593725"/>
              <a:ext cx="809625" cy="444500"/>
              <a:chOff x="1731" y="3351"/>
              <a:chExt cx="878" cy="482"/>
            </a:xfrm>
          </p:grpSpPr>
          <p:sp>
            <p:nvSpPr>
              <p:cNvPr id="10368" name="Freeform 128"/>
              <p:cNvSpPr>
                <a:spLocks/>
              </p:cNvSpPr>
              <p:nvPr/>
            </p:nvSpPr>
            <p:spPr bwMode="auto">
              <a:xfrm>
                <a:off x="1731" y="3351"/>
                <a:ext cx="878" cy="482"/>
              </a:xfrm>
              <a:custGeom>
                <a:avLst/>
                <a:gdLst>
                  <a:gd name="T0" fmla="*/ 56 w 878"/>
                  <a:gd name="T1" fmla="*/ 482 h 482"/>
                  <a:gd name="T2" fmla="*/ 56 w 878"/>
                  <a:gd name="T3" fmla="*/ 198 h 482"/>
                  <a:gd name="T4" fmla="*/ 0 w 878"/>
                  <a:gd name="T5" fmla="*/ 198 h 482"/>
                  <a:gd name="T6" fmla="*/ 0 w 878"/>
                  <a:gd name="T7" fmla="*/ 0 h 482"/>
                  <a:gd name="T8" fmla="*/ 878 w 878"/>
                  <a:gd name="T9" fmla="*/ 0 h 482"/>
                  <a:gd name="T10" fmla="*/ 878 w 878"/>
                  <a:gd name="T11" fmla="*/ 198 h 482"/>
                  <a:gd name="T12" fmla="*/ 822 w 878"/>
                  <a:gd name="T13" fmla="*/ 198 h 482"/>
                  <a:gd name="T14" fmla="*/ 822 w 878"/>
                  <a:gd name="T15" fmla="*/ 482 h 482"/>
                  <a:gd name="T16" fmla="*/ 113 w 878"/>
                  <a:gd name="T17" fmla="*/ 482 h 482"/>
                  <a:gd name="T18" fmla="*/ 113 w 878"/>
                  <a:gd name="T19" fmla="*/ 425 h 482"/>
                  <a:gd name="T20" fmla="*/ 765 w 878"/>
                  <a:gd name="T21" fmla="*/ 425 h 482"/>
                  <a:gd name="T22" fmla="*/ 765 w 878"/>
                  <a:gd name="T23" fmla="*/ 198 h 482"/>
                  <a:gd name="T24" fmla="*/ 113 w 878"/>
                  <a:gd name="T25" fmla="*/ 198 h 482"/>
                  <a:gd name="T26" fmla="*/ 113 w 878"/>
                  <a:gd name="T27" fmla="*/ 482 h 482"/>
                  <a:gd name="T28" fmla="*/ 56 w 878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78" h="482">
                    <a:moveTo>
                      <a:pt x="56" y="482"/>
                    </a:moveTo>
                    <a:lnTo>
                      <a:pt x="56" y="198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878" y="0"/>
                    </a:lnTo>
                    <a:lnTo>
                      <a:pt x="878" y="198"/>
                    </a:lnTo>
                    <a:lnTo>
                      <a:pt x="822" y="198"/>
                    </a:lnTo>
                    <a:lnTo>
                      <a:pt x="822" y="482"/>
                    </a:lnTo>
                    <a:lnTo>
                      <a:pt x="113" y="482"/>
                    </a:lnTo>
                    <a:lnTo>
                      <a:pt x="113" y="425"/>
                    </a:lnTo>
                    <a:lnTo>
                      <a:pt x="765" y="425"/>
                    </a:lnTo>
                    <a:lnTo>
                      <a:pt x="765" y="198"/>
                    </a:lnTo>
                    <a:lnTo>
                      <a:pt x="113" y="198"/>
                    </a:lnTo>
                    <a:lnTo>
                      <a:pt x="113" y="482"/>
                    </a:lnTo>
                    <a:lnTo>
                      <a:pt x="56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69" name="WordArt 12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86" y="3379"/>
                <a:ext cx="381" cy="14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chemeClr val="bg1"/>
                    </a:solidFill>
                    <a:latin typeface="Century Gothic"/>
                  </a:rPr>
                  <a:t>SHOP</a:t>
                </a:r>
                <a:endParaRPr lang="ja-JP" altLang="en-US" sz="3600" b="1" kern="10">
                  <a:solidFill>
                    <a:schemeClr val="bg1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985989" y="2359971"/>
            <a:ext cx="4157292" cy="1081086"/>
            <a:chOff x="2511425" y="1360488"/>
            <a:chExt cx="2765425" cy="719137"/>
          </a:xfrm>
        </p:grpSpPr>
        <p:grpSp>
          <p:nvGrpSpPr>
            <p:cNvPr id="10370" name="Group 130"/>
            <p:cNvGrpSpPr>
              <a:grpSpLocks/>
            </p:cNvGrpSpPr>
            <p:nvPr/>
          </p:nvGrpSpPr>
          <p:grpSpPr bwMode="auto">
            <a:xfrm>
              <a:off x="2916238" y="1584325"/>
              <a:ext cx="449262" cy="436563"/>
              <a:chOff x="1164" y="1650"/>
              <a:chExt cx="1020" cy="992"/>
            </a:xfrm>
          </p:grpSpPr>
          <p:sp>
            <p:nvSpPr>
              <p:cNvPr id="10371" name="Freeform 131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72" name="Freeform 132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73" name="Group 133"/>
            <p:cNvGrpSpPr>
              <a:grpSpLocks/>
            </p:cNvGrpSpPr>
            <p:nvPr/>
          </p:nvGrpSpPr>
          <p:grpSpPr bwMode="auto">
            <a:xfrm>
              <a:off x="2511425" y="1360488"/>
              <a:ext cx="369888" cy="719137"/>
              <a:chOff x="370" y="1565"/>
              <a:chExt cx="539" cy="1049"/>
            </a:xfrm>
          </p:grpSpPr>
          <p:sp>
            <p:nvSpPr>
              <p:cNvPr id="10374" name="AutoShape 134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75" name="AutoShape 135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76" name="Rectangle 136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77" name="Rectangle 137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78" name="Rectangle 138"/>
            <p:cNvSpPr>
              <a:spLocks noChangeArrowheads="1"/>
            </p:cNvSpPr>
            <p:nvPr/>
          </p:nvSpPr>
          <p:spPr bwMode="auto">
            <a:xfrm>
              <a:off x="3321050" y="1719263"/>
              <a:ext cx="341313" cy="3651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9" name="Rectangle 139"/>
            <p:cNvSpPr>
              <a:spLocks noChangeArrowheads="1"/>
            </p:cNvSpPr>
            <p:nvPr/>
          </p:nvSpPr>
          <p:spPr bwMode="auto">
            <a:xfrm>
              <a:off x="4094163" y="1719263"/>
              <a:ext cx="358775" cy="3651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0" name="AutoShape 140"/>
            <p:cNvSpPr>
              <a:spLocks noChangeArrowheads="1"/>
            </p:cNvSpPr>
            <p:nvPr/>
          </p:nvSpPr>
          <p:spPr bwMode="auto">
            <a:xfrm>
              <a:off x="3590925" y="1449388"/>
              <a:ext cx="574675" cy="576262"/>
            </a:xfrm>
            <a:custGeom>
              <a:avLst/>
              <a:gdLst>
                <a:gd name="G0" fmla="+- 1310 0 0"/>
                <a:gd name="G1" fmla="+- 21600 0 1310"/>
                <a:gd name="G2" fmla="+- 21600 0 131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10" y="10800"/>
                  </a:moveTo>
                  <a:cubicBezTo>
                    <a:pt x="1310" y="16041"/>
                    <a:pt x="5559" y="20290"/>
                    <a:pt x="10800" y="20290"/>
                  </a:cubicBezTo>
                  <a:cubicBezTo>
                    <a:pt x="16041" y="20290"/>
                    <a:pt x="20290" y="16041"/>
                    <a:pt x="20290" y="10800"/>
                  </a:cubicBezTo>
                  <a:cubicBezTo>
                    <a:pt x="20290" y="5559"/>
                    <a:pt x="16041" y="1310"/>
                    <a:pt x="10800" y="1310"/>
                  </a:cubicBezTo>
                  <a:cubicBezTo>
                    <a:pt x="5559" y="1310"/>
                    <a:pt x="1310" y="5559"/>
                    <a:pt x="131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1" name="WordArt 141"/>
            <p:cNvSpPr>
              <a:spLocks noChangeArrowheads="1" noChangeShapeType="1" noTextEdit="1"/>
            </p:cNvSpPr>
            <p:nvPr/>
          </p:nvSpPr>
          <p:spPr bwMode="auto">
            <a:xfrm>
              <a:off x="3675063" y="1665288"/>
              <a:ext cx="404812" cy="1444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rPr>
                <a:t>INTERNET</a:t>
              </a:r>
              <a:endPara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Gothic"/>
              </a:endParaRPr>
            </a:p>
          </p:txBody>
        </p:sp>
        <p:grpSp>
          <p:nvGrpSpPr>
            <p:cNvPr id="10385" name="Group 145"/>
            <p:cNvGrpSpPr>
              <a:grpSpLocks/>
            </p:cNvGrpSpPr>
            <p:nvPr/>
          </p:nvGrpSpPr>
          <p:grpSpPr bwMode="auto">
            <a:xfrm>
              <a:off x="4406900" y="1584325"/>
              <a:ext cx="449263" cy="436563"/>
              <a:chOff x="1164" y="1650"/>
              <a:chExt cx="1020" cy="992"/>
            </a:xfrm>
          </p:grpSpPr>
          <p:sp>
            <p:nvSpPr>
              <p:cNvPr id="10386" name="Freeform 146"/>
              <p:cNvSpPr>
                <a:spLocks/>
              </p:cNvSpPr>
              <p:nvPr/>
            </p:nvSpPr>
            <p:spPr bwMode="auto">
              <a:xfrm>
                <a:off x="1164" y="2330"/>
                <a:ext cx="1020" cy="312"/>
              </a:xfrm>
              <a:custGeom>
                <a:avLst/>
                <a:gdLst>
                  <a:gd name="T0" fmla="*/ 85 w 1020"/>
                  <a:gd name="T1" fmla="*/ 0 h 312"/>
                  <a:gd name="T2" fmla="*/ 0 w 1020"/>
                  <a:gd name="T3" fmla="*/ 227 h 312"/>
                  <a:gd name="T4" fmla="*/ 0 w 1020"/>
                  <a:gd name="T5" fmla="*/ 312 h 312"/>
                  <a:gd name="T6" fmla="*/ 1020 w 1020"/>
                  <a:gd name="T7" fmla="*/ 312 h 312"/>
                  <a:gd name="T8" fmla="*/ 1020 w 1020"/>
                  <a:gd name="T9" fmla="*/ 199 h 312"/>
                  <a:gd name="T10" fmla="*/ 964 w 1020"/>
                  <a:gd name="T11" fmla="*/ 0 h 312"/>
                  <a:gd name="T12" fmla="*/ 879 w 1020"/>
                  <a:gd name="T13" fmla="*/ 0 h 312"/>
                  <a:gd name="T14" fmla="*/ 935 w 1020"/>
                  <a:gd name="T15" fmla="*/ 199 h 312"/>
                  <a:gd name="T16" fmla="*/ 113 w 1020"/>
                  <a:gd name="T17" fmla="*/ 199 h 312"/>
                  <a:gd name="T18" fmla="*/ 170 w 1020"/>
                  <a:gd name="T19" fmla="*/ 0 h 312"/>
                  <a:gd name="T20" fmla="*/ 85 w 1020"/>
                  <a:gd name="T2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312">
                    <a:moveTo>
                      <a:pt x="85" y="0"/>
                    </a:moveTo>
                    <a:lnTo>
                      <a:pt x="0" y="227"/>
                    </a:lnTo>
                    <a:lnTo>
                      <a:pt x="0" y="312"/>
                    </a:lnTo>
                    <a:lnTo>
                      <a:pt x="1020" y="312"/>
                    </a:lnTo>
                    <a:lnTo>
                      <a:pt x="1020" y="199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935" y="199"/>
                    </a:lnTo>
                    <a:lnTo>
                      <a:pt x="113" y="199"/>
                    </a:lnTo>
                    <a:lnTo>
                      <a:pt x="170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87" name="Freeform 147"/>
              <p:cNvSpPr>
                <a:spLocks/>
              </p:cNvSpPr>
              <p:nvPr/>
            </p:nvSpPr>
            <p:spPr bwMode="auto">
              <a:xfrm>
                <a:off x="1249" y="1650"/>
                <a:ext cx="879" cy="680"/>
              </a:xfrm>
              <a:custGeom>
                <a:avLst/>
                <a:gdLst>
                  <a:gd name="T0" fmla="*/ 57 w 879"/>
                  <a:gd name="T1" fmla="*/ 623 h 680"/>
                  <a:gd name="T2" fmla="*/ 482 w 879"/>
                  <a:gd name="T3" fmla="*/ 623 h 680"/>
                  <a:gd name="T4" fmla="*/ 482 w 879"/>
                  <a:gd name="T5" fmla="*/ 680 h 680"/>
                  <a:gd name="T6" fmla="*/ 0 w 879"/>
                  <a:gd name="T7" fmla="*/ 680 h 680"/>
                  <a:gd name="T8" fmla="*/ 0 w 879"/>
                  <a:gd name="T9" fmla="*/ 0 h 680"/>
                  <a:gd name="T10" fmla="*/ 879 w 879"/>
                  <a:gd name="T11" fmla="*/ 0 h 680"/>
                  <a:gd name="T12" fmla="*/ 879 w 879"/>
                  <a:gd name="T13" fmla="*/ 680 h 680"/>
                  <a:gd name="T14" fmla="*/ 482 w 879"/>
                  <a:gd name="T15" fmla="*/ 680 h 680"/>
                  <a:gd name="T16" fmla="*/ 482 w 879"/>
                  <a:gd name="T17" fmla="*/ 623 h 680"/>
                  <a:gd name="T18" fmla="*/ 822 w 879"/>
                  <a:gd name="T19" fmla="*/ 623 h 680"/>
                  <a:gd name="T20" fmla="*/ 822 w 879"/>
                  <a:gd name="T21" fmla="*/ 56 h 680"/>
                  <a:gd name="T22" fmla="*/ 57 w 879"/>
                  <a:gd name="T23" fmla="*/ 56 h 680"/>
                  <a:gd name="T24" fmla="*/ 57 w 879"/>
                  <a:gd name="T25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9" h="680">
                    <a:moveTo>
                      <a:pt x="57" y="623"/>
                    </a:moveTo>
                    <a:lnTo>
                      <a:pt x="482" y="623"/>
                    </a:lnTo>
                    <a:lnTo>
                      <a:pt x="482" y="680"/>
                    </a:lnTo>
                    <a:lnTo>
                      <a:pt x="0" y="680"/>
                    </a:lnTo>
                    <a:lnTo>
                      <a:pt x="0" y="0"/>
                    </a:lnTo>
                    <a:lnTo>
                      <a:pt x="879" y="0"/>
                    </a:lnTo>
                    <a:lnTo>
                      <a:pt x="879" y="680"/>
                    </a:lnTo>
                    <a:lnTo>
                      <a:pt x="482" y="680"/>
                    </a:lnTo>
                    <a:lnTo>
                      <a:pt x="482" y="623"/>
                    </a:lnTo>
                    <a:lnTo>
                      <a:pt x="822" y="623"/>
                    </a:lnTo>
                    <a:lnTo>
                      <a:pt x="822" y="56"/>
                    </a:lnTo>
                    <a:lnTo>
                      <a:pt x="57" y="56"/>
                    </a:lnTo>
                    <a:lnTo>
                      <a:pt x="57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88" name="Group 148"/>
            <p:cNvGrpSpPr>
              <a:grpSpLocks/>
            </p:cNvGrpSpPr>
            <p:nvPr/>
          </p:nvGrpSpPr>
          <p:grpSpPr bwMode="auto">
            <a:xfrm>
              <a:off x="4906963" y="1360488"/>
              <a:ext cx="369887" cy="719137"/>
              <a:chOff x="370" y="1565"/>
              <a:chExt cx="539" cy="1049"/>
            </a:xfrm>
          </p:grpSpPr>
          <p:sp>
            <p:nvSpPr>
              <p:cNvPr id="10389" name="AutoShape 149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0" name="AutoShape 150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1" name="Rectangle 151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2" name="Rectangle 152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5034912" y="5228232"/>
            <a:ext cx="4059446" cy="1081088"/>
            <a:chOff x="3557588" y="2168525"/>
            <a:chExt cx="2700337" cy="719138"/>
          </a:xfrm>
        </p:grpSpPr>
        <p:grpSp>
          <p:nvGrpSpPr>
            <p:cNvPr id="10396" name="Group 156"/>
            <p:cNvGrpSpPr>
              <a:grpSpLocks/>
            </p:cNvGrpSpPr>
            <p:nvPr/>
          </p:nvGrpSpPr>
          <p:grpSpPr bwMode="auto">
            <a:xfrm>
              <a:off x="3557588" y="2168525"/>
              <a:ext cx="369887" cy="719138"/>
              <a:chOff x="370" y="1565"/>
              <a:chExt cx="539" cy="1049"/>
            </a:xfrm>
          </p:grpSpPr>
          <p:sp>
            <p:nvSpPr>
              <p:cNvPr id="10397" name="AutoShape 157"/>
              <p:cNvSpPr>
                <a:spLocks noChangeArrowheads="1"/>
              </p:cNvSpPr>
              <p:nvPr/>
            </p:nvSpPr>
            <p:spPr bwMode="auto">
              <a:xfrm>
                <a:off x="370" y="1565"/>
                <a:ext cx="539" cy="539"/>
              </a:xfrm>
              <a:custGeom>
                <a:avLst/>
                <a:gdLst>
                  <a:gd name="G0" fmla="+- 2685 0 0"/>
                  <a:gd name="G1" fmla="+- 21600 0 2685"/>
                  <a:gd name="G2" fmla="+- 21600 0 26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85" y="10800"/>
                    </a:moveTo>
                    <a:cubicBezTo>
                      <a:pt x="2685" y="15282"/>
                      <a:pt x="6318" y="18915"/>
                      <a:pt x="10800" y="18915"/>
                    </a:cubicBezTo>
                    <a:cubicBezTo>
                      <a:pt x="15282" y="18915"/>
                      <a:pt x="18915" y="15282"/>
                      <a:pt x="18915" y="10800"/>
                    </a:cubicBezTo>
                    <a:cubicBezTo>
                      <a:pt x="18915" y="6318"/>
                      <a:pt x="15282" y="2685"/>
                      <a:pt x="10800" y="2685"/>
                    </a:cubicBezTo>
                    <a:cubicBezTo>
                      <a:pt x="6318" y="2685"/>
                      <a:pt x="2685" y="6318"/>
                      <a:pt x="268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8" name="AutoShape 158"/>
              <p:cNvSpPr>
                <a:spLocks noChangeArrowheads="1"/>
              </p:cNvSpPr>
              <p:nvPr/>
            </p:nvSpPr>
            <p:spPr bwMode="auto">
              <a:xfrm>
                <a:off x="370" y="2047"/>
                <a:ext cx="539" cy="567"/>
              </a:xfrm>
              <a:custGeom>
                <a:avLst/>
                <a:gdLst>
                  <a:gd name="G0" fmla="+- 8035 0 0"/>
                  <a:gd name="G1" fmla="+- 11787600 0 0"/>
                  <a:gd name="G2" fmla="+- 0 0 11787600"/>
                  <a:gd name="T0" fmla="*/ 0 256 1"/>
                  <a:gd name="T1" fmla="*/ 180 256 1"/>
                  <a:gd name="G3" fmla="+- 11787600 T0 T1"/>
                  <a:gd name="T2" fmla="*/ 0 256 1"/>
                  <a:gd name="T3" fmla="*/ 90 256 1"/>
                  <a:gd name="G4" fmla="+- 11787600 T2 T3"/>
                  <a:gd name="G5" fmla="*/ G4 2 1"/>
                  <a:gd name="T4" fmla="*/ 90 256 1"/>
                  <a:gd name="T5" fmla="*/ 0 256 1"/>
                  <a:gd name="G6" fmla="+- 11787600 T4 T5"/>
                  <a:gd name="G7" fmla="*/ G6 2 1"/>
                  <a:gd name="G8" fmla="abs 11787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35"/>
                  <a:gd name="G18" fmla="*/ 8035 1 2"/>
                  <a:gd name="G19" fmla="+- G18 5400 0"/>
                  <a:gd name="G20" fmla="cos G19 11787600"/>
                  <a:gd name="G21" fmla="sin G19 11787600"/>
                  <a:gd name="G22" fmla="+- G20 10800 0"/>
                  <a:gd name="G23" fmla="+- G21 10800 0"/>
                  <a:gd name="G24" fmla="+- 10800 0 G20"/>
                  <a:gd name="G25" fmla="+- 8035 10800 0"/>
                  <a:gd name="G26" fmla="?: G9 G17 G25"/>
                  <a:gd name="G27" fmla="?: G9 0 21600"/>
                  <a:gd name="G28" fmla="cos 10800 11787600"/>
                  <a:gd name="G29" fmla="sin 10800 11787600"/>
                  <a:gd name="G30" fmla="sin 8035 11787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87600 G34 0"/>
                  <a:gd name="G36" fmla="?: G6 G35 G31"/>
                  <a:gd name="G37" fmla="+- 21600 0 G36"/>
                  <a:gd name="G38" fmla="?: G4 0 G33"/>
                  <a:gd name="G39" fmla="?: 11787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382 w 21600"/>
                  <a:gd name="T15" fmla="*/ 10822 h 21600"/>
                  <a:gd name="T16" fmla="*/ 10800 w 21600"/>
                  <a:gd name="T17" fmla="*/ 2765 h 21600"/>
                  <a:gd name="T18" fmla="*/ 20218 w 21600"/>
                  <a:gd name="T19" fmla="*/ 1082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765" y="10819"/>
                    </a:moveTo>
                    <a:cubicBezTo>
                      <a:pt x="2765" y="10812"/>
                      <a:pt x="2765" y="10806"/>
                      <a:pt x="2765" y="10800"/>
                    </a:cubicBezTo>
                    <a:cubicBezTo>
                      <a:pt x="2765" y="6362"/>
                      <a:pt x="6362" y="2765"/>
                      <a:pt x="10800" y="2765"/>
                    </a:cubicBezTo>
                    <a:cubicBezTo>
                      <a:pt x="15237" y="2765"/>
                      <a:pt x="18835" y="6362"/>
                      <a:pt x="18835" y="10800"/>
                    </a:cubicBezTo>
                    <a:cubicBezTo>
                      <a:pt x="18835" y="10806"/>
                      <a:pt x="18834" y="10812"/>
                      <a:pt x="18834" y="10819"/>
                    </a:cubicBezTo>
                    <a:lnTo>
                      <a:pt x="21599" y="10825"/>
                    </a:lnTo>
                    <a:cubicBezTo>
                      <a:pt x="21599" y="10817"/>
                      <a:pt x="21600" y="1080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08"/>
                      <a:pt x="0" y="10817"/>
                      <a:pt x="0" y="10825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9" name="Rectangle 159"/>
              <p:cNvSpPr>
                <a:spLocks noChangeArrowheads="1"/>
              </p:cNvSpPr>
              <p:nvPr/>
            </p:nvSpPr>
            <p:spPr bwMode="auto">
              <a:xfrm>
                <a:off x="370" y="2330"/>
                <a:ext cx="68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0" name="Rectangle 160"/>
              <p:cNvSpPr>
                <a:spLocks noChangeArrowheads="1"/>
              </p:cNvSpPr>
              <p:nvPr/>
            </p:nvSpPr>
            <p:spPr bwMode="auto">
              <a:xfrm>
                <a:off x="841" y="2330"/>
                <a:ext cx="67" cy="216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401" name="Group 161"/>
            <p:cNvGrpSpPr>
              <a:grpSpLocks/>
            </p:cNvGrpSpPr>
            <p:nvPr/>
          </p:nvGrpSpPr>
          <p:grpSpPr bwMode="auto">
            <a:xfrm>
              <a:off x="4008438" y="2214563"/>
              <a:ext cx="398462" cy="630237"/>
              <a:chOff x="1929" y="2982"/>
              <a:chExt cx="539" cy="851"/>
            </a:xfrm>
          </p:grpSpPr>
          <p:sp>
            <p:nvSpPr>
              <p:cNvPr id="10402" name="Rectangle 162"/>
              <p:cNvSpPr>
                <a:spLocks noChangeArrowheads="1"/>
              </p:cNvSpPr>
              <p:nvPr/>
            </p:nvSpPr>
            <p:spPr bwMode="auto">
              <a:xfrm>
                <a:off x="2043" y="3096"/>
                <a:ext cx="312" cy="368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3" name="Rectangle 163"/>
              <p:cNvSpPr>
                <a:spLocks noChangeArrowheads="1"/>
              </p:cNvSpPr>
              <p:nvPr/>
            </p:nvSpPr>
            <p:spPr bwMode="auto">
              <a:xfrm>
                <a:off x="2043" y="3492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4" name="Rectangle 164"/>
              <p:cNvSpPr>
                <a:spLocks noChangeArrowheads="1"/>
              </p:cNvSpPr>
              <p:nvPr/>
            </p:nvSpPr>
            <p:spPr bwMode="auto">
              <a:xfrm>
                <a:off x="2156" y="3492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5" name="Rectangle 165"/>
              <p:cNvSpPr>
                <a:spLocks noChangeArrowheads="1"/>
              </p:cNvSpPr>
              <p:nvPr/>
            </p:nvSpPr>
            <p:spPr bwMode="auto">
              <a:xfrm>
                <a:off x="2270" y="3492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6" name="Rectangle 166"/>
              <p:cNvSpPr>
                <a:spLocks noChangeArrowheads="1"/>
              </p:cNvSpPr>
              <p:nvPr/>
            </p:nvSpPr>
            <p:spPr bwMode="auto">
              <a:xfrm>
                <a:off x="2043" y="3577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7" name="Rectangle 167"/>
              <p:cNvSpPr>
                <a:spLocks noChangeArrowheads="1"/>
              </p:cNvSpPr>
              <p:nvPr/>
            </p:nvSpPr>
            <p:spPr bwMode="auto">
              <a:xfrm>
                <a:off x="2156" y="3577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8" name="Rectangle 168"/>
              <p:cNvSpPr>
                <a:spLocks noChangeArrowheads="1"/>
              </p:cNvSpPr>
              <p:nvPr/>
            </p:nvSpPr>
            <p:spPr bwMode="auto">
              <a:xfrm>
                <a:off x="2270" y="3577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9" name="Rectangle 169"/>
              <p:cNvSpPr>
                <a:spLocks noChangeArrowheads="1"/>
              </p:cNvSpPr>
              <p:nvPr/>
            </p:nvSpPr>
            <p:spPr bwMode="auto">
              <a:xfrm>
                <a:off x="2043" y="3663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0" name="Rectangle 170"/>
              <p:cNvSpPr>
                <a:spLocks noChangeArrowheads="1"/>
              </p:cNvSpPr>
              <p:nvPr/>
            </p:nvSpPr>
            <p:spPr bwMode="auto">
              <a:xfrm>
                <a:off x="2156" y="3663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1" name="Rectangle 171"/>
              <p:cNvSpPr>
                <a:spLocks noChangeArrowheads="1"/>
              </p:cNvSpPr>
              <p:nvPr/>
            </p:nvSpPr>
            <p:spPr bwMode="auto">
              <a:xfrm>
                <a:off x="2270" y="3663"/>
                <a:ext cx="85" cy="57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2" name="Freeform 172"/>
              <p:cNvSpPr>
                <a:spLocks/>
              </p:cNvSpPr>
              <p:nvPr/>
            </p:nvSpPr>
            <p:spPr bwMode="auto">
              <a:xfrm>
                <a:off x="1929" y="2982"/>
                <a:ext cx="539" cy="851"/>
              </a:xfrm>
              <a:custGeom>
                <a:avLst/>
                <a:gdLst>
                  <a:gd name="T0" fmla="*/ 0 w 539"/>
                  <a:gd name="T1" fmla="*/ 851 h 851"/>
                  <a:gd name="T2" fmla="*/ 0 w 539"/>
                  <a:gd name="T3" fmla="*/ 0 h 851"/>
                  <a:gd name="T4" fmla="*/ 539 w 539"/>
                  <a:gd name="T5" fmla="*/ 0 h 851"/>
                  <a:gd name="T6" fmla="*/ 539 w 539"/>
                  <a:gd name="T7" fmla="*/ 851 h 851"/>
                  <a:gd name="T8" fmla="*/ 57 w 539"/>
                  <a:gd name="T9" fmla="*/ 851 h 851"/>
                  <a:gd name="T10" fmla="*/ 57 w 539"/>
                  <a:gd name="T11" fmla="*/ 794 h 851"/>
                  <a:gd name="T12" fmla="*/ 482 w 539"/>
                  <a:gd name="T13" fmla="*/ 794 h 851"/>
                  <a:gd name="T14" fmla="*/ 482 w 539"/>
                  <a:gd name="T15" fmla="*/ 57 h 851"/>
                  <a:gd name="T16" fmla="*/ 57 w 539"/>
                  <a:gd name="T17" fmla="*/ 57 h 851"/>
                  <a:gd name="T18" fmla="*/ 57 w 539"/>
                  <a:gd name="T19" fmla="*/ 851 h 851"/>
                  <a:gd name="T20" fmla="*/ 0 w 539"/>
                  <a:gd name="T21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9" h="851">
                    <a:moveTo>
                      <a:pt x="0" y="851"/>
                    </a:moveTo>
                    <a:lnTo>
                      <a:pt x="0" y="0"/>
                    </a:lnTo>
                    <a:lnTo>
                      <a:pt x="539" y="0"/>
                    </a:lnTo>
                    <a:lnTo>
                      <a:pt x="539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482" y="794"/>
                    </a:lnTo>
                    <a:lnTo>
                      <a:pt x="482" y="57"/>
                    </a:lnTo>
                    <a:lnTo>
                      <a:pt x="57" y="57"/>
                    </a:lnTo>
                    <a:lnTo>
                      <a:pt x="57" y="851"/>
                    </a:lnTo>
                    <a:lnTo>
                      <a:pt x="0" y="85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413" name="Group 173"/>
            <p:cNvGrpSpPr>
              <a:grpSpLocks/>
            </p:cNvGrpSpPr>
            <p:nvPr/>
          </p:nvGrpSpPr>
          <p:grpSpPr bwMode="auto">
            <a:xfrm>
              <a:off x="4773613" y="2214563"/>
              <a:ext cx="630237" cy="630237"/>
              <a:chOff x="2581" y="317"/>
              <a:chExt cx="879" cy="879"/>
            </a:xfrm>
          </p:grpSpPr>
          <p:sp>
            <p:nvSpPr>
              <p:cNvPr id="10414" name="AutoShape 174"/>
              <p:cNvSpPr>
                <a:spLocks noChangeArrowheads="1"/>
              </p:cNvSpPr>
              <p:nvPr/>
            </p:nvSpPr>
            <p:spPr bwMode="auto">
              <a:xfrm>
                <a:off x="2581" y="317"/>
                <a:ext cx="879" cy="879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5" name="AutoShape 175"/>
              <p:cNvSpPr>
                <a:spLocks noChangeArrowheads="1"/>
              </p:cNvSpPr>
              <p:nvPr/>
            </p:nvSpPr>
            <p:spPr bwMode="auto">
              <a:xfrm>
                <a:off x="2694" y="430"/>
                <a:ext cx="652" cy="652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60001"/>
                    </a:srgbClr>
                  </a:gs>
                  <a:gs pos="100000">
                    <a:srgbClr val="3399FF">
                      <a:alpha val="60001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6" name="AutoShape 176"/>
              <p:cNvSpPr>
                <a:spLocks noChangeArrowheads="1"/>
              </p:cNvSpPr>
              <p:nvPr/>
            </p:nvSpPr>
            <p:spPr bwMode="auto">
              <a:xfrm>
                <a:off x="2807" y="543"/>
                <a:ext cx="426" cy="426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39999"/>
                    </a:srgbClr>
                  </a:gs>
                  <a:gs pos="100000">
                    <a:srgbClr val="3399FF">
                      <a:alpha val="3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7" name="AutoShape 177"/>
              <p:cNvSpPr>
                <a:spLocks noChangeArrowheads="1"/>
              </p:cNvSpPr>
              <p:nvPr/>
            </p:nvSpPr>
            <p:spPr bwMode="auto">
              <a:xfrm>
                <a:off x="2920" y="656"/>
                <a:ext cx="200" cy="200"/>
              </a:xfrm>
              <a:custGeom>
                <a:avLst/>
                <a:gdLst>
                  <a:gd name="G0" fmla="+- 1278 0 0"/>
                  <a:gd name="G1" fmla="+- 21600 0 1278"/>
                  <a:gd name="G2" fmla="+- 21600 0 127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8" y="10800"/>
                    </a:moveTo>
                    <a:cubicBezTo>
                      <a:pt x="1278" y="16059"/>
                      <a:pt x="5541" y="20322"/>
                      <a:pt x="10800" y="20322"/>
                    </a:cubicBezTo>
                    <a:cubicBezTo>
                      <a:pt x="16059" y="20322"/>
                      <a:pt x="20322" y="16059"/>
                      <a:pt x="20322" y="10800"/>
                    </a:cubicBezTo>
                    <a:cubicBezTo>
                      <a:pt x="20322" y="5541"/>
                      <a:pt x="16059" y="1278"/>
                      <a:pt x="10800" y="1278"/>
                    </a:cubicBezTo>
                    <a:cubicBezTo>
                      <a:pt x="5541" y="1278"/>
                      <a:pt x="1278" y="5541"/>
                      <a:pt x="1278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>
                      <a:alpha val="20000"/>
                    </a:srgbClr>
                  </a:gs>
                  <a:gs pos="100000">
                    <a:srgbClr val="3399FF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8" name="WordArt 17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26" y="652"/>
                <a:ext cx="588" cy="2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  <a:latin typeface="Century Gothic"/>
                  </a:rPr>
                  <a:t>Wi-Fi</a:t>
                </a:r>
                <a:endParaRPr lang="ja-JP" altLang="en-US" sz="3600" b="1" kern="10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3399FF"/>
                      </a:gs>
                    </a:gsLst>
                    <a:lin ang="5400000" scaled="1"/>
                  </a:gradFill>
                  <a:latin typeface="Century Gothic"/>
                </a:endParaRPr>
              </a:p>
            </p:txBody>
          </p:sp>
        </p:grpSp>
        <p:grpSp>
          <p:nvGrpSpPr>
            <p:cNvPr id="10419" name="Group 179"/>
            <p:cNvGrpSpPr>
              <a:grpSpLocks/>
            </p:cNvGrpSpPr>
            <p:nvPr/>
          </p:nvGrpSpPr>
          <p:grpSpPr bwMode="auto">
            <a:xfrm>
              <a:off x="5448300" y="2349500"/>
              <a:ext cx="809625" cy="444500"/>
              <a:chOff x="1731" y="3351"/>
              <a:chExt cx="878" cy="482"/>
            </a:xfrm>
          </p:grpSpPr>
          <p:sp>
            <p:nvSpPr>
              <p:cNvPr id="10420" name="Freeform 180"/>
              <p:cNvSpPr>
                <a:spLocks/>
              </p:cNvSpPr>
              <p:nvPr/>
            </p:nvSpPr>
            <p:spPr bwMode="auto">
              <a:xfrm>
                <a:off x="1731" y="3351"/>
                <a:ext cx="878" cy="482"/>
              </a:xfrm>
              <a:custGeom>
                <a:avLst/>
                <a:gdLst>
                  <a:gd name="T0" fmla="*/ 56 w 878"/>
                  <a:gd name="T1" fmla="*/ 482 h 482"/>
                  <a:gd name="T2" fmla="*/ 56 w 878"/>
                  <a:gd name="T3" fmla="*/ 198 h 482"/>
                  <a:gd name="T4" fmla="*/ 0 w 878"/>
                  <a:gd name="T5" fmla="*/ 198 h 482"/>
                  <a:gd name="T6" fmla="*/ 0 w 878"/>
                  <a:gd name="T7" fmla="*/ 0 h 482"/>
                  <a:gd name="T8" fmla="*/ 878 w 878"/>
                  <a:gd name="T9" fmla="*/ 0 h 482"/>
                  <a:gd name="T10" fmla="*/ 878 w 878"/>
                  <a:gd name="T11" fmla="*/ 198 h 482"/>
                  <a:gd name="T12" fmla="*/ 822 w 878"/>
                  <a:gd name="T13" fmla="*/ 198 h 482"/>
                  <a:gd name="T14" fmla="*/ 822 w 878"/>
                  <a:gd name="T15" fmla="*/ 482 h 482"/>
                  <a:gd name="T16" fmla="*/ 113 w 878"/>
                  <a:gd name="T17" fmla="*/ 482 h 482"/>
                  <a:gd name="T18" fmla="*/ 113 w 878"/>
                  <a:gd name="T19" fmla="*/ 425 h 482"/>
                  <a:gd name="T20" fmla="*/ 765 w 878"/>
                  <a:gd name="T21" fmla="*/ 425 h 482"/>
                  <a:gd name="T22" fmla="*/ 765 w 878"/>
                  <a:gd name="T23" fmla="*/ 198 h 482"/>
                  <a:gd name="T24" fmla="*/ 113 w 878"/>
                  <a:gd name="T25" fmla="*/ 198 h 482"/>
                  <a:gd name="T26" fmla="*/ 113 w 878"/>
                  <a:gd name="T27" fmla="*/ 482 h 482"/>
                  <a:gd name="T28" fmla="*/ 56 w 878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78" h="482">
                    <a:moveTo>
                      <a:pt x="56" y="482"/>
                    </a:moveTo>
                    <a:lnTo>
                      <a:pt x="56" y="198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878" y="0"/>
                    </a:lnTo>
                    <a:lnTo>
                      <a:pt x="878" y="198"/>
                    </a:lnTo>
                    <a:lnTo>
                      <a:pt x="822" y="198"/>
                    </a:lnTo>
                    <a:lnTo>
                      <a:pt x="822" y="482"/>
                    </a:lnTo>
                    <a:lnTo>
                      <a:pt x="113" y="482"/>
                    </a:lnTo>
                    <a:lnTo>
                      <a:pt x="113" y="425"/>
                    </a:lnTo>
                    <a:lnTo>
                      <a:pt x="765" y="425"/>
                    </a:lnTo>
                    <a:lnTo>
                      <a:pt x="765" y="198"/>
                    </a:lnTo>
                    <a:lnTo>
                      <a:pt x="113" y="198"/>
                    </a:lnTo>
                    <a:lnTo>
                      <a:pt x="113" y="482"/>
                    </a:lnTo>
                    <a:lnTo>
                      <a:pt x="56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1" name="WordArt 18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86" y="3379"/>
                <a:ext cx="381" cy="14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chemeClr val="bg1"/>
                    </a:solidFill>
                    <a:latin typeface="Century Gothic"/>
                  </a:rPr>
                  <a:t>SHOP</a:t>
                </a:r>
                <a:endParaRPr lang="ja-JP" altLang="en-US" sz="3600" b="1" kern="10">
                  <a:solidFill>
                    <a:schemeClr val="bg1"/>
                  </a:solidFill>
                  <a:latin typeface="Century Gothic"/>
                </a:endParaRPr>
              </a:p>
            </p:txBody>
          </p:sp>
        </p:grpSp>
        <p:grpSp>
          <p:nvGrpSpPr>
            <p:cNvPr id="10422" name="Group 182"/>
            <p:cNvGrpSpPr>
              <a:grpSpLocks/>
            </p:cNvGrpSpPr>
            <p:nvPr/>
          </p:nvGrpSpPr>
          <p:grpSpPr bwMode="auto">
            <a:xfrm rot="-5400000">
              <a:off x="4457700" y="2259013"/>
              <a:ext cx="584200" cy="584200"/>
              <a:chOff x="1901" y="3492"/>
              <a:chExt cx="879" cy="879"/>
            </a:xfrm>
          </p:grpSpPr>
          <p:sp>
            <p:nvSpPr>
              <p:cNvPr id="10423" name="AutoShape 183"/>
              <p:cNvSpPr>
                <a:spLocks noChangeArrowheads="1"/>
              </p:cNvSpPr>
              <p:nvPr/>
            </p:nvSpPr>
            <p:spPr bwMode="auto">
              <a:xfrm>
                <a:off x="1901" y="3492"/>
                <a:ext cx="879" cy="879"/>
              </a:xfrm>
              <a:custGeom>
                <a:avLst/>
                <a:gdLst>
                  <a:gd name="G0" fmla="+- 8844 0 0"/>
                  <a:gd name="G1" fmla="+- -10525496 0 0"/>
                  <a:gd name="G2" fmla="+- 0 0 -10525496"/>
                  <a:gd name="T0" fmla="*/ 0 256 1"/>
                  <a:gd name="T1" fmla="*/ 180 256 1"/>
                  <a:gd name="G3" fmla="+- -10525496 T0 T1"/>
                  <a:gd name="T2" fmla="*/ 0 256 1"/>
                  <a:gd name="T3" fmla="*/ 90 256 1"/>
                  <a:gd name="G4" fmla="+- -10525496 T2 T3"/>
                  <a:gd name="G5" fmla="*/ G4 2 1"/>
                  <a:gd name="T4" fmla="*/ 90 256 1"/>
                  <a:gd name="T5" fmla="*/ 0 256 1"/>
                  <a:gd name="G6" fmla="+- -10525496 T4 T5"/>
                  <a:gd name="G7" fmla="*/ G6 2 1"/>
                  <a:gd name="G8" fmla="abs -105254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844"/>
                  <a:gd name="G18" fmla="*/ 8844 1 2"/>
                  <a:gd name="G19" fmla="+- G18 5400 0"/>
                  <a:gd name="G20" fmla="cos G19 -10525496"/>
                  <a:gd name="G21" fmla="sin G19 -10525496"/>
                  <a:gd name="G22" fmla="+- G20 10800 0"/>
                  <a:gd name="G23" fmla="+- G21 10800 0"/>
                  <a:gd name="G24" fmla="+- 10800 0 G20"/>
                  <a:gd name="G25" fmla="+- 8844 10800 0"/>
                  <a:gd name="G26" fmla="?: G9 G17 G25"/>
                  <a:gd name="G27" fmla="?: G9 0 21600"/>
                  <a:gd name="G28" fmla="cos 10800 -10525496"/>
                  <a:gd name="G29" fmla="sin 10800 -10525496"/>
                  <a:gd name="G30" fmla="sin 8844 -105254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525496 G34 0"/>
                  <a:gd name="G36" fmla="?: G6 G35 G31"/>
                  <a:gd name="G37" fmla="+- 21600 0 G36"/>
                  <a:gd name="G38" fmla="?: G4 0 G33"/>
                  <a:gd name="G39" fmla="?: -105254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535 w 21600"/>
                  <a:gd name="T15" fmla="*/ 7538 h 21600"/>
                  <a:gd name="T16" fmla="*/ 10800 w 21600"/>
                  <a:gd name="T17" fmla="*/ 1956 h 21600"/>
                  <a:gd name="T18" fmla="*/ 20065 w 21600"/>
                  <a:gd name="T19" fmla="*/ 753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457" y="7863"/>
                    </a:moveTo>
                    <a:cubicBezTo>
                      <a:pt x="3703" y="4323"/>
                      <a:pt x="7047" y="1955"/>
                      <a:pt x="10800" y="1956"/>
                    </a:cubicBezTo>
                    <a:cubicBezTo>
                      <a:pt x="14552" y="1956"/>
                      <a:pt x="17896" y="4323"/>
                      <a:pt x="19142" y="7863"/>
                    </a:cubicBezTo>
                    <a:lnTo>
                      <a:pt x="20987" y="7213"/>
                    </a:lnTo>
                    <a:cubicBezTo>
                      <a:pt x="19465" y="2891"/>
                      <a:pt x="15382" y="-1"/>
                      <a:pt x="10799" y="0"/>
                    </a:cubicBezTo>
                    <a:cubicBezTo>
                      <a:pt x="6217" y="0"/>
                      <a:pt x="2134" y="2891"/>
                      <a:pt x="612" y="72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4" name="AutoShape 184"/>
              <p:cNvSpPr>
                <a:spLocks noChangeArrowheads="1"/>
              </p:cNvSpPr>
              <p:nvPr/>
            </p:nvSpPr>
            <p:spPr bwMode="auto">
              <a:xfrm>
                <a:off x="2032" y="3653"/>
                <a:ext cx="616" cy="614"/>
              </a:xfrm>
              <a:custGeom>
                <a:avLst/>
                <a:gdLst>
                  <a:gd name="G0" fmla="+- 7777 0 0"/>
                  <a:gd name="G1" fmla="+- -10325837 0 0"/>
                  <a:gd name="G2" fmla="+- 0 0 -10325837"/>
                  <a:gd name="T0" fmla="*/ 0 256 1"/>
                  <a:gd name="T1" fmla="*/ 180 256 1"/>
                  <a:gd name="G3" fmla="+- -10325837 T0 T1"/>
                  <a:gd name="T2" fmla="*/ 0 256 1"/>
                  <a:gd name="T3" fmla="*/ 90 256 1"/>
                  <a:gd name="G4" fmla="+- -10325837 T2 T3"/>
                  <a:gd name="G5" fmla="*/ G4 2 1"/>
                  <a:gd name="T4" fmla="*/ 90 256 1"/>
                  <a:gd name="T5" fmla="*/ 0 256 1"/>
                  <a:gd name="G6" fmla="+- -10325837 T4 T5"/>
                  <a:gd name="G7" fmla="*/ G6 2 1"/>
                  <a:gd name="G8" fmla="abs -1032583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777"/>
                  <a:gd name="G18" fmla="*/ 7777 1 2"/>
                  <a:gd name="G19" fmla="+- G18 5400 0"/>
                  <a:gd name="G20" fmla="cos G19 -10325837"/>
                  <a:gd name="G21" fmla="sin G19 -10325837"/>
                  <a:gd name="G22" fmla="+- G20 10800 0"/>
                  <a:gd name="G23" fmla="+- G21 10800 0"/>
                  <a:gd name="G24" fmla="+- 10800 0 G20"/>
                  <a:gd name="G25" fmla="+- 7777 10800 0"/>
                  <a:gd name="G26" fmla="?: G9 G17 G25"/>
                  <a:gd name="G27" fmla="?: G9 0 21600"/>
                  <a:gd name="G28" fmla="cos 10800 -10325837"/>
                  <a:gd name="G29" fmla="sin 10800 -10325837"/>
                  <a:gd name="G30" fmla="sin 7777 -1032583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325837 G34 0"/>
                  <a:gd name="G36" fmla="?: G6 G35 G31"/>
                  <a:gd name="G37" fmla="+- 21600 0 G36"/>
                  <a:gd name="G38" fmla="?: G4 0 G33"/>
                  <a:gd name="G39" fmla="?: -1032583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214 w 21600"/>
                  <a:gd name="T15" fmla="*/ 7254 h 21600"/>
                  <a:gd name="T16" fmla="*/ 10800 w 21600"/>
                  <a:gd name="T17" fmla="*/ 3023 h 21600"/>
                  <a:gd name="T18" fmla="*/ 19386 w 21600"/>
                  <a:gd name="T19" fmla="*/ 72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611" y="7831"/>
                    </a:moveTo>
                    <a:cubicBezTo>
                      <a:pt x="4813" y="4921"/>
                      <a:pt x="7651" y="3022"/>
                      <a:pt x="10800" y="3023"/>
                    </a:cubicBezTo>
                    <a:cubicBezTo>
                      <a:pt x="13948" y="3023"/>
                      <a:pt x="16786" y="4921"/>
                      <a:pt x="17988" y="7831"/>
                    </a:cubicBezTo>
                    <a:lnTo>
                      <a:pt x="20782" y="6677"/>
                    </a:lnTo>
                    <a:cubicBezTo>
                      <a:pt x="19113" y="2636"/>
                      <a:pt x="15172" y="-1"/>
                      <a:pt x="10799" y="0"/>
                    </a:cubicBezTo>
                    <a:cubicBezTo>
                      <a:pt x="6427" y="0"/>
                      <a:pt x="2486" y="2636"/>
                      <a:pt x="817" y="667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5" name="AutoShape 185"/>
              <p:cNvSpPr>
                <a:spLocks noChangeArrowheads="1"/>
              </p:cNvSpPr>
              <p:nvPr/>
            </p:nvSpPr>
            <p:spPr bwMode="auto">
              <a:xfrm>
                <a:off x="2156" y="3804"/>
                <a:ext cx="364" cy="362"/>
              </a:xfrm>
              <a:custGeom>
                <a:avLst/>
                <a:gdLst>
                  <a:gd name="G0" fmla="+- 6169 0 0"/>
                  <a:gd name="G1" fmla="+- -9901403 0 0"/>
                  <a:gd name="G2" fmla="+- 0 0 -9901403"/>
                  <a:gd name="T0" fmla="*/ 0 256 1"/>
                  <a:gd name="T1" fmla="*/ 180 256 1"/>
                  <a:gd name="G3" fmla="+- -9901403 T0 T1"/>
                  <a:gd name="T2" fmla="*/ 0 256 1"/>
                  <a:gd name="T3" fmla="*/ 90 256 1"/>
                  <a:gd name="G4" fmla="+- -9901403 T2 T3"/>
                  <a:gd name="G5" fmla="*/ G4 2 1"/>
                  <a:gd name="T4" fmla="*/ 90 256 1"/>
                  <a:gd name="T5" fmla="*/ 0 256 1"/>
                  <a:gd name="G6" fmla="+- -9901403 T4 T5"/>
                  <a:gd name="G7" fmla="*/ G6 2 1"/>
                  <a:gd name="G8" fmla="abs -990140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169"/>
                  <a:gd name="G18" fmla="*/ 6169 1 2"/>
                  <a:gd name="G19" fmla="+- G18 5400 0"/>
                  <a:gd name="G20" fmla="cos G19 -9901403"/>
                  <a:gd name="G21" fmla="sin G19 -9901403"/>
                  <a:gd name="G22" fmla="+- G20 10800 0"/>
                  <a:gd name="G23" fmla="+- G21 10800 0"/>
                  <a:gd name="G24" fmla="+- 10800 0 G20"/>
                  <a:gd name="G25" fmla="+- 6169 10800 0"/>
                  <a:gd name="G26" fmla="?: G9 G17 G25"/>
                  <a:gd name="G27" fmla="?: G9 0 21600"/>
                  <a:gd name="G28" fmla="cos 10800 -9901403"/>
                  <a:gd name="G29" fmla="sin 10800 -9901403"/>
                  <a:gd name="G30" fmla="sin 6169 -990140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901403 G34 0"/>
                  <a:gd name="G36" fmla="?: G6 G35 G31"/>
                  <a:gd name="G37" fmla="+- 21600 0 G36"/>
                  <a:gd name="G38" fmla="?: G4 0 G33"/>
                  <a:gd name="G39" fmla="?: -990140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372 w 21600"/>
                  <a:gd name="T15" fmla="*/ 6697 h 21600"/>
                  <a:gd name="T16" fmla="*/ 10800 w 21600"/>
                  <a:gd name="T17" fmla="*/ 4631 h 21600"/>
                  <a:gd name="T18" fmla="*/ 18228 w 21600"/>
                  <a:gd name="T19" fmla="*/ 669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7817"/>
                    </a:moveTo>
                    <a:cubicBezTo>
                      <a:pt x="6485" y="5851"/>
                      <a:pt x="8554" y="4630"/>
                      <a:pt x="10800" y="4631"/>
                    </a:cubicBezTo>
                    <a:cubicBezTo>
                      <a:pt x="13045" y="4631"/>
                      <a:pt x="15114" y="5851"/>
                      <a:pt x="16199" y="7817"/>
                    </a:cubicBezTo>
                    <a:lnTo>
                      <a:pt x="20253" y="5577"/>
                    </a:lnTo>
                    <a:cubicBezTo>
                      <a:pt x="18352" y="2136"/>
                      <a:pt x="14731" y="-1"/>
                      <a:pt x="10799" y="0"/>
                    </a:cubicBezTo>
                    <a:cubicBezTo>
                      <a:pt x="6868" y="0"/>
                      <a:pt x="3247" y="2136"/>
                      <a:pt x="1346" y="557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33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9" name="テキスト ボックス 8"/>
          <p:cNvSpPr txBox="1"/>
          <p:nvPr/>
        </p:nvSpPr>
        <p:spPr>
          <a:xfrm>
            <a:off x="713654" y="331080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070C0"/>
                </a:solidFill>
                <a:latin typeface="+mj-ea"/>
                <a:ea typeface="+mj-ea"/>
              </a:rPr>
              <a:t>作成例</a:t>
            </a:r>
            <a:endParaRPr kumimoji="1" lang="ja-JP" altLang="en-US" sz="4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661432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29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PPTX070_シンプルなシステム構成図作成素材</dc:title>
  <dc:subject>PPTX070_シンプルなシステム構成図作成素材</dc:subject>
  <dc:creator>http://www.digipot.net</dc:creator>
  <cp:lastModifiedBy/>
  <cp:revision>1</cp:revision>
  <dcterms:created xsi:type="dcterms:W3CDTF">2013-07-11T07:42:23Z</dcterms:created>
  <dcterms:modified xsi:type="dcterms:W3CDTF">2013-07-11T07:42:25Z</dcterms:modified>
  <cp:category/>
  <cp:version>1</cp:version>
</cp:coreProperties>
</file>